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57" r:id="rId4"/>
    <p:sldId id="259" r:id="rId5"/>
    <p:sldId id="270" r:id="rId6"/>
    <p:sldId id="260" r:id="rId7"/>
    <p:sldId id="277" r:id="rId8"/>
    <p:sldId id="278" r:id="rId9"/>
    <p:sldId id="279" r:id="rId10"/>
    <p:sldId id="281" r:id="rId11"/>
    <p:sldId id="280" r:id="rId12"/>
    <p:sldId id="272" r:id="rId13"/>
    <p:sldId id="282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39" autoAdjust="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9EB53-190E-42F9-B923-2C89D330DBAE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0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19B06-2A69-43AF-9AFA-F1F617E18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8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56064-B9BF-4622-9941-7B9368D2C053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CD87B-ABD0-4A3C-B663-66492C091B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04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64A6850-752D-44F3-B297-0AD1098A0699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D56B57-9B2C-41D1-AC07-B3D64DCFF3E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InformatiOn</a:t>
            </a:r>
            <a:r>
              <a:rPr lang="en-US" dirty="0" smtClean="0"/>
              <a:t> Technology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7983" y="1173960"/>
            <a:ext cx="7598817" cy="513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1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229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49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Surfing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HTTPS:  Make sure you are on a secure sight when doing anything financial. (i.e. banking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or ordering).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Never save </a:t>
            </a:r>
            <a:r>
              <a:rPr lang="en-US" dirty="0" smtClean="0">
                <a:solidFill>
                  <a:schemeClr val="bg1"/>
                </a:solidFill>
              </a:rPr>
              <a:t>password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Change passwords regularly on personal accounts.  The rule of thumb is the sensitive the information being assessed with the account the more frequent it needs to be change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Keep your browser up today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sure when download files they are from a trusted site.  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When surfing the web, look at the URLs to see if they look like </a:t>
            </a:r>
            <a:r>
              <a:rPr lang="en-US" dirty="0" smtClean="0">
                <a:solidFill>
                  <a:schemeClr val="bg1"/>
                </a:solidFill>
              </a:rPr>
              <a:t>reputable </a:t>
            </a:r>
            <a:r>
              <a:rPr lang="en-US" dirty="0" smtClean="0">
                <a:solidFill>
                  <a:schemeClr val="bg1"/>
                </a:solidFill>
              </a:rPr>
              <a:t>sites.</a:t>
            </a: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Surfing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Beware of bloatware – extra software installed during an installation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Advertisements on the sides of pages frequently will be compromised with malware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412046"/>
            <a:ext cx="5010606" cy="276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2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have three accounts created automatically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Email account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Canvas account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My SWOSU Portal account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marL="585216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0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Email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Passwords expire every 180 days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Password requirements for your email password.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sz="2600" dirty="0" smtClean="0">
                <a:solidFill>
                  <a:schemeClr val="bg1"/>
                </a:solidFill>
              </a:rPr>
              <a:t>The password is case sensitive. Because of the security requirements of our email system, the passwords will expire every 180 days. 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The password must be at least 8 characters long.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Must NOT contain your first name or last name 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Must NOT contain your ID number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Consist of a combination of at least 3 of the following: 1) Uppercase letters, 2) Lowercase letters, 3) Numbers, 4) Symbols.  (</a:t>
            </a:r>
            <a:r>
              <a:rPr lang="en-US" sz="2600" dirty="0" err="1" smtClean="0">
                <a:solidFill>
                  <a:schemeClr val="bg1"/>
                </a:solidFill>
              </a:rPr>
              <a:t>ie</a:t>
            </a:r>
            <a:r>
              <a:rPr lang="en-US" sz="2600" dirty="0" smtClean="0">
                <a:solidFill>
                  <a:schemeClr val="bg1"/>
                </a:solidFill>
              </a:rPr>
              <a:t>:  Happy1234,  h%ppy1234, </a:t>
            </a:r>
            <a:r>
              <a:rPr lang="en-US" sz="2600" dirty="0" err="1" smtClean="0">
                <a:solidFill>
                  <a:schemeClr val="bg1"/>
                </a:solidFill>
              </a:rPr>
              <a:t>haPpy</a:t>
            </a:r>
            <a:r>
              <a:rPr lang="en-US" sz="2600" dirty="0" smtClean="0">
                <a:solidFill>
                  <a:schemeClr val="bg1"/>
                </a:solidFill>
              </a:rPr>
              <a:t>????)</a:t>
            </a:r>
          </a:p>
          <a:p>
            <a:r>
              <a:rPr lang="en-US" sz="2600" dirty="0" smtClean="0">
                <a:solidFill>
                  <a:schemeClr val="bg1"/>
                </a:solidFill>
              </a:rPr>
              <a:t>Make use of Passphrases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Email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SWOSU Email Passwords to avoid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Any personal information about you or our family (</a:t>
            </a:r>
            <a:r>
              <a:rPr lang="en-US" sz="2000" b="1" dirty="0" err="1" smtClean="0">
                <a:solidFill>
                  <a:schemeClr val="bg1"/>
                </a:solidFill>
              </a:rPr>
              <a:t>ie</a:t>
            </a:r>
            <a:r>
              <a:rPr lang="en-US" sz="2000" b="1" dirty="0" smtClean="0">
                <a:solidFill>
                  <a:schemeClr val="bg1"/>
                </a:solidFill>
              </a:rPr>
              <a:t> birthdates, anniversary dates, family names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Don’t use Pets names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Do not use any words which are associated with Southwestern.  (</a:t>
            </a:r>
            <a:r>
              <a:rPr lang="en-US" sz="2000" b="1" dirty="0" smtClean="0">
                <a:solidFill>
                  <a:schemeClr val="bg1"/>
                </a:solidFill>
              </a:rPr>
              <a:t>i.e. SWOSU, bulldogs, </a:t>
            </a:r>
            <a:r>
              <a:rPr lang="en-US" sz="2000" b="1" dirty="0" err="1" smtClean="0">
                <a:solidFill>
                  <a:schemeClr val="bg1"/>
                </a:solidFill>
              </a:rPr>
              <a:t>bulldawgs</a:t>
            </a:r>
            <a:r>
              <a:rPr lang="en-US" sz="2000" b="1" dirty="0" smtClean="0">
                <a:solidFill>
                  <a:schemeClr val="bg1"/>
                </a:solidFill>
              </a:rPr>
              <a:t>, Duke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Any type of information that is typically posted on social media like Facebook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1828800"/>
          </a:xfrm>
        </p:spPr>
        <p:txBody>
          <a:bodyPr>
            <a:normAutofit fontScale="47500" lnSpcReduction="20000"/>
          </a:bodyPr>
          <a:lstStyle/>
          <a:p>
            <a:r>
              <a:rPr lang="en-US" sz="5100" b="1" dirty="0">
                <a:solidFill>
                  <a:schemeClr val="bg1"/>
                </a:solidFill>
              </a:rPr>
              <a:t>All </a:t>
            </a:r>
            <a:r>
              <a:rPr lang="en-US" sz="5100" b="1" dirty="0" smtClean="0">
                <a:solidFill>
                  <a:schemeClr val="bg1"/>
                </a:solidFill>
              </a:rPr>
              <a:t>emails </a:t>
            </a:r>
            <a:r>
              <a:rPr lang="en-US" sz="5100" b="1" dirty="0">
                <a:solidFill>
                  <a:schemeClr val="bg1"/>
                </a:solidFill>
              </a:rPr>
              <a:t>sent and received </a:t>
            </a:r>
            <a:r>
              <a:rPr lang="en-US" sz="5100" b="1" dirty="0" smtClean="0">
                <a:solidFill>
                  <a:schemeClr val="bg1"/>
                </a:solidFill>
              </a:rPr>
              <a:t>are </a:t>
            </a:r>
            <a:r>
              <a:rPr lang="en-US" sz="5100" b="1" dirty="0">
                <a:solidFill>
                  <a:schemeClr val="bg1"/>
                </a:solidFill>
              </a:rPr>
              <a:t>archived.  We encourage you to use a Non-SWOSU email for  your personal correspondence</a:t>
            </a:r>
            <a:r>
              <a:rPr lang="en-US" sz="5100" b="1" dirty="0" smtClean="0">
                <a:solidFill>
                  <a:schemeClr val="bg1"/>
                </a:solidFill>
              </a:rPr>
              <a:t>.</a:t>
            </a:r>
            <a:endParaRPr lang="en-US" sz="5100" dirty="0" smtClean="0">
              <a:solidFill>
                <a:schemeClr val="bg1"/>
              </a:solidFill>
            </a:endParaRPr>
          </a:p>
          <a:p>
            <a:r>
              <a:rPr lang="en-US" sz="5100" b="1" dirty="0" smtClean="0">
                <a:solidFill>
                  <a:schemeClr val="bg1"/>
                </a:solidFill>
              </a:rPr>
              <a:t>Emails </a:t>
            </a:r>
            <a:r>
              <a:rPr lang="en-US" sz="5100" b="1" dirty="0">
                <a:solidFill>
                  <a:schemeClr val="bg1"/>
                </a:solidFill>
              </a:rPr>
              <a:t>are not secure – watch what you send and NEVER send any personal information in an email</a:t>
            </a:r>
            <a:r>
              <a:rPr lang="en-US" sz="5100" b="1" dirty="0" smtClean="0">
                <a:solidFill>
                  <a:schemeClr val="bg1"/>
                </a:solidFill>
              </a:rPr>
              <a:t>.  </a:t>
            </a:r>
            <a:endParaRPr lang="en-US" sz="5100" b="1" dirty="0">
              <a:solidFill>
                <a:schemeClr val="bg1"/>
              </a:solidFill>
            </a:endParaRP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3505200"/>
            <a:ext cx="616267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11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Email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Security issues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Phishing Scams –</a:t>
            </a:r>
            <a:r>
              <a:rPr lang="en-US" b="1" dirty="0" smtClean="0">
                <a:solidFill>
                  <a:srgbClr val="C00000"/>
                </a:solidFill>
              </a:rPr>
              <a:t>NEVER answer emails requesting any personal information , usernames or passwords or links to click on to verify accounts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Identity Theft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Your account is compromised and used to send out thousands of email requesting others for their personal emails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Disrupts SWOSU outgoing and incoming email correspondence due to being on a blacklist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Never open up email from people you do not know especially if you are not expecting an email.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Phishing emails examples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Red Flags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524000"/>
            <a:ext cx="830580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Phishing Emails 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1219200"/>
            <a:ext cx="7620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67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609600"/>
            <a:ext cx="81534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1293</TotalTime>
  <Words>426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InformatiOn Technology Services</vt:lpstr>
      <vt:lpstr>Accounts</vt:lpstr>
      <vt:lpstr>Email </vt:lpstr>
      <vt:lpstr>Email </vt:lpstr>
      <vt:lpstr>Email</vt:lpstr>
      <vt:lpstr>Email </vt:lpstr>
      <vt:lpstr>Phishing emails examples Red Flags</vt:lpstr>
      <vt:lpstr>Phishing Emails Examples</vt:lpstr>
      <vt:lpstr>PowerPoint Presentation</vt:lpstr>
      <vt:lpstr>PowerPoint Presentation</vt:lpstr>
      <vt:lpstr>PowerPoint Presentation</vt:lpstr>
      <vt:lpstr>Web Surfing</vt:lpstr>
      <vt:lpstr>Web Surfing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SWOSU</dc:creator>
  <cp:lastModifiedBy>Mason, Rene</cp:lastModifiedBy>
  <cp:revision>73</cp:revision>
  <cp:lastPrinted>2015-07-21T14:28:18Z</cp:lastPrinted>
  <dcterms:created xsi:type="dcterms:W3CDTF">2011-03-30T01:27:44Z</dcterms:created>
  <dcterms:modified xsi:type="dcterms:W3CDTF">2016-09-21T19:12:51Z</dcterms:modified>
</cp:coreProperties>
</file>