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772400" cy="10058400"/>
  <p:notesSz cx="7077075" cy="9345613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264" y="-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7846524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23850" y="7118338"/>
            <a:ext cx="7189470" cy="1792816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3850" y="5699760"/>
            <a:ext cx="7189470" cy="1341120"/>
          </a:xfrm>
        </p:spPr>
        <p:txBody>
          <a:bodyPr anchor="b"/>
          <a:lstStyle>
            <a:lvl1pPr marL="0" indent="0" algn="l">
              <a:buNone/>
              <a:defRPr sz="2700">
                <a:solidFill>
                  <a:schemeClr val="tx2">
                    <a:shade val="75000"/>
                  </a:schemeClr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95160" y="9495130"/>
            <a:ext cx="645109" cy="362102"/>
          </a:xfrm>
        </p:spPr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805607"/>
            <a:ext cx="1554480" cy="858223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805607"/>
            <a:ext cx="5311140" cy="858223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044190" y="111762"/>
            <a:ext cx="2461260" cy="423756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995160" y="9495130"/>
            <a:ext cx="645109" cy="362102"/>
          </a:xfrm>
        </p:spPr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5052524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850" y="2458720"/>
            <a:ext cx="7189470" cy="1788160"/>
          </a:xfrm>
        </p:spPr>
        <p:txBody>
          <a:bodyPr anchor="b"/>
          <a:lstStyle>
            <a:lvl1pPr marL="0" indent="0" algn="r">
              <a:buNone/>
              <a:defRPr sz="22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403" y="4322392"/>
            <a:ext cx="7383780" cy="1737744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56489" y="670560"/>
            <a:ext cx="7383780" cy="123383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59080" y="2346960"/>
            <a:ext cx="3562350" cy="69291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950970" y="2346960"/>
            <a:ext cx="3691890" cy="69291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59080" y="7934960"/>
            <a:ext cx="7319010" cy="129455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39228" y="977900"/>
            <a:ext cx="3646973" cy="938318"/>
          </a:xfrm>
        </p:spPr>
        <p:txBody>
          <a:bodyPr anchor="ctr"/>
          <a:lstStyle>
            <a:lvl1pPr marL="0" indent="0">
              <a:buNone/>
              <a:defRPr sz="2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948272" y="977900"/>
            <a:ext cx="3648405" cy="938318"/>
          </a:xfrm>
        </p:spPr>
        <p:txBody>
          <a:bodyPr anchor="ctr"/>
          <a:lstStyle>
            <a:lvl1pPr marL="0" indent="0">
              <a:buNone/>
              <a:defRPr sz="2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39228" y="1930189"/>
            <a:ext cx="3646973" cy="578125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951421" y="1930189"/>
            <a:ext cx="3645256" cy="578125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5160" y="9499600"/>
            <a:ext cx="647700" cy="362102"/>
          </a:xfrm>
        </p:spPr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437197" y="8829041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56489" y="670560"/>
            <a:ext cx="7383780" cy="123383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37197" y="8578706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8620" y="8046720"/>
            <a:ext cx="7189470" cy="763694"/>
          </a:xfrm>
        </p:spPr>
        <p:txBody>
          <a:bodyPr anchor="ctr"/>
          <a:lstStyle>
            <a:lvl1pPr algn="l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88621" y="894080"/>
            <a:ext cx="2557066" cy="7040880"/>
          </a:xfrm>
        </p:spPr>
        <p:txBody>
          <a:bodyPr/>
          <a:lstStyle>
            <a:lvl1pPr marL="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38793" y="894080"/>
            <a:ext cx="4539298" cy="704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979420" y="904397"/>
            <a:ext cx="4274820" cy="536448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23850" y="7324182"/>
            <a:ext cx="4987290" cy="766022"/>
          </a:xfrm>
        </p:spPr>
        <p:txBody>
          <a:bodyPr anchor="ctr"/>
          <a:lstStyle>
            <a:lvl1pPr algn="l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23850" y="8115387"/>
            <a:ext cx="4987290" cy="1126914"/>
          </a:xfrm>
        </p:spPr>
        <p:txBody>
          <a:bodyPr lIns="122259" tIns="0"/>
          <a:lstStyle>
            <a:lvl1pPr marL="0" indent="0">
              <a:buNone/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1541318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9080" y="2279439"/>
            <a:ext cx="7383780" cy="6638079"/>
          </a:xfrm>
          <a:prstGeom prst="rect">
            <a:avLst/>
          </a:prstGeom>
        </p:spPr>
        <p:txBody>
          <a:bodyPr vert="horz" lIns="101882" tIns="50941" rIns="101882" bIns="5094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5505450" y="111762"/>
            <a:ext cx="2137410" cy="423756"/>
          </a:xfrm>
          <a:prstGeom prst="rect">
            <a:avLst/>
          </a:prstGeom>
        </p:spPr>
        <p:txBody>
          <a:bodyPr vert="horz" lIns="101882" tIns="50941" rIns="101882" bIns="50941"/>
          <a:lstStyle>
            <a:lvl1pPr algn="l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8E998F-2718-4630-8980-DB6FFA8FAAD2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55570" y="111762"/>
            <a:ext cx="2849880" cy="423756"/>
          </a:xfrm>
          <a:prstGeom prst="rect">
            <a:avLst/>
          </a:prstGeom>
        </p:spPr>
        <p:txBody>
          <a:bodyPr vert="horz" lIns="101882" tIns="50941" rIns="101882" bIns="50941"/>
          <a:lstStyle>
            <a:lvl1pPr algn="r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995160" y="9499602"/>
            <a:ext cx="647700" cy="358564"/>
          </a:xfrm>
          <a:prstGeom prst="rect">
            <a:avLst/>
          </a:prstGeom>
        </p:spPr>
        <p:txBody>
          <a:bodyPr vert="horz" lIns="101882" tIns="50941" rIns="101882" bIns="50941"/>
          <a:lstStyle>
            <a:lvl1pPr algn="r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59080" y="670560"/>
            <a:ext cx="7383780" cy="1229360"/>
          </a:xfrm>
          <a:prstGeom prst="rect">
            <a:avLst/>
          </a:prstGeom>
        </p:spPr>
        <p:txBody>
          <a:bodyPr vert="horz" lIns="101882" tIns="50941" rIns="101882" bIns="50941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37197" y="1541318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437197" y="1551714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82059" indent="-382059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600" kern="1200">
          <a:solidFill>
            <a:schemeClr val="tx2"/>
          </a:solidFill>
          <a:latin typeface="+mn-lt"/>
          <a:ea typeface="+mn-ea"/>
          <a:cs typeface="+mn-cs"/>
        </a:defRPr>
      </a:lvl1pPr>
      <a:lvl2pPr marL="827795" indent="-31838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273531" indent="-254706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3pPr>
      <a:lvl4pPr marL="1782943" indent="-254706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2292355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801767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3311180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820592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330004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1" y="419100"/>
            <a:ext cx="7278530" cy="2766060"/>
          </a:xfrm>
        </p:spPr>
        <p:txBody>
          <a:bodyPr>
            <a:noAutofit/>
          </a:bodyPr>
          <a:lstStyle/>
          <a:p>
            <a:pPr algn="ctr"/>
            <a:r>
              <a:rPr lang="en-US" sz="4900" dirty="0">
                <a:solidFill>
                  <a:srgbClr val="0070C0"/>
                </a:solidFill>
              </a:rPr>
              <a:t>July Featured Item</a:t>
            </a:r>
            <a:br>
              <a:rPr lang="en-US" sz="4900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Regular price-$12.99</a:t>
            </a:r>
            <a:br>
              <a:rPr lang="en-US" sz="4900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Sale price-$11.04</a:t>
            </a:r>
            <a:r>
              <a:rPr lang="en-US" sz="4500" dirty="0">
                <a:solidFill>
                  <a:srgbClr val="0070C0"/>
                </a:solidFill>
              </a:rPr>
              <a:t/>
            </a:r>
            <a:br>
              <a:rPr lang="en-US" sz="4500" dirty="0">
                <a:solidFill>
                  <a:srgbClr val="0070C0"/>
                </a:solidFill>
              </a:rPr>
            </a:br>
            <a:r>
              <a:rPr lang="en-US" sz="4500" dirty="0">
                <a:solidFill>
                  <a:srgbClr val="0070C0"/>
                </a:solidFill>
              </a:rPr>
              <a:t/>
            </a:r>
            <a:br>
              <a:rPr lang="en-US" sz="4500" dirty="0">
                <a:solidFill>
                  <a:srgbClr val="0070C0"/>
                </a:solidFill>
              </a:rPr>
            </a:br>
            <a:endParaRPr lang="en-US" sz="45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1" y="7627620"/>
            <a:ext cx="7537810" cy="2092367"/>
          </a:xfrm>
        </p:spPr>
        <p:txBody>
          <a:bodyPr>
            <a:noAutofit/>
          </a:bodyPr>
          <a:lstStyle/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r>
              <a:rPr lang="en-US" sz="3300" b="1" dirty="0">
                <a:solidFill>
                  <a:srgbClr val="0070C0"/>
                </a:solidFill>
              </a:rPr>
              <a:t>Future Mountaineer dog/bear/kitten</a:t>
            </a:r>
          </a:p>
          <a:p>
            <a:pPr algn="ctr"/>
            <a:r>
              <a:rPr lang="en-US" sz="3300" b="1" dirty="0">
                <a:solidFill>
                  <a:srgbClr val="0070C0"/>
                </a:solidFill>
              </a:rPr>
              <a:t>Come in to the Bookstore and get yours at 15% off before they’re all gone.</a:t>
            </a:r>
          </a:p>
          <a:p>
            <a:pPr algn="ctr"/>
            <a:endParaRPr lang="en-US" sz="12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3167611"/>
            <a:ext cx="7254240" cy="437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910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</TotalTime>
  <Words>23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July Featured Item Regular price-$12.99 Sale price-$11.04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Featured Item</dc:title>
  <dc:creator>Brazosport</dc:creator>
  <cp:lastModifiedBy>Brazosport</cp:lastModifiedBy>
  <cp:revision>5</cp:revision>
  <cp:lastPrinted>2016-07-06T18:28:34Z</cp:lastPrinted>
  <dcterms:created xsi:type="dcterms:W3CDTF">2016-04-05T19:54:22Z</dcterms:created>
  <dcterms:modified xsi:type="dcterms:W3CDTF">2016-07-06T18:28:40Z</dcterms:modified>
</cp:coreProperties>
</file>