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7077075" cy="9345613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180" y="-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784652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118338"/>
            <a:ext cx="7189470" cy="1792816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5699760"/>
            <a:ext cx="7189470" cy="1341120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9495130"/>
            <a:ext cx="645109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05607"/>
            <a:ext cx="1554480" cy="85822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05607"/>
            <a:ext cx="5311140" cy="85822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1762"/>
            <a:ext cx="2461260" cy="42375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9495130"/>
            <a:ext cx="645109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05252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458720"/>
            <a:ext cx="7189470" cy="1788160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3" y="4322392"/>
            <a:ext cx="7383780" cy="1737744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670560"/>
            <a:ext cx="7383780" cy="123383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346960"/>
            <a:ext cx="3562350" cy="692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346960"/>
            <a:ext cx="3691890" cy="692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7934960"/>
            <a:ext cx="7319010" cy="129455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8" y="977900"/>
            <a:ext cx="3646973" cy="938318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977900"/>
            <a:ext cx="3648405" cy="938318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8" y="1930189"/>
            <a:ext cx="3646973" cy="57812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1" y="1930189"/>
            <a:ext cx="3645256" cy="57812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9499600"/>
            <a:ext cx="647700" cy="362102"/>
          </a:xfrm>
        </p:spPr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8829041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670560"/>
            <a:ext cx="7383780" cy="123383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8578706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046720"/>
            <a:ext cx="7189470" cy="763694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1" y="894080"/>
            <a:ext cx="2557066" cy="704088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3" y="894080"/>
            <a:ext cx="4539298" cy="704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04397"/>
            <a:ext cx="4274820" cy="536448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324182"/>
            <a:ext cx="4987290" cy="766022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115387"/>
            <a:ext cx="4987290" cy="1126914"/>
          </a:xfrm>
        </p:spPr>
        <p:txBody>
          <a:bodyPr lIns="122259" tIns="0"/>
          <a:lstStyle>
            <a:lvl1pPr marL="0" indent="0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541318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279439"/>
            <a:ext cx="7383780" cy="6638079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1762"/>
            <a:ext cx="2137410" cy="423756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8E998F-2718-4630-8980-DB6FFA8FAAD2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1762"/>
            <a:ext cx="2849880" cy="423756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9499602"/>
            <a:ext cx="647700" cy="358564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347DC-65D7-4CEB-97E5-851D121EE2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670560"/>
            <a:ext cx="7383780" cy="1229360"/>
          </a:xfrm>
          <a:prstGeom prst="rect">
            <a:avLst/>
          </a:prstGeom>
        </p:spPr>
        <p:txBody>
          <a:bodyPr vert="horz" lIns="101882" tIns="50941" rIns="101882" bIns="5094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541318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551714"/>
            <a:ext cx="7335203" cy="349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82059" indent="-38205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27795" indent="-31838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73531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82943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292355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801767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3311180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820592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330004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1" y="419100"/>
            <a:ext cx="7278530" cy="2171700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0070C0"/>
                </a:solidFill>
              </a:rPr>
              <a:t>AUGUST </a:t>
            </a:r>
            <a:r>
              <a:rPr lang="en-US" sz="4500" dirty="0">
                <a:solidFill>
                  <a:srgbClr val="0070C0"/>
                </a:solidFill>
              </a:rPr>
              <a:t>Featured Item</a:t>
            </a:r>
            <a:br>
              <a:rPr lang="en-US" sz="4500" dirty="0">
                <a:solidFill>
                  <a:srgbClr val="0070C0"/>
                </a:solidFill>
              </a:rPr>
            </a:br>
            <a:r>
              <a:rPr lang="en-US" sz="4500" dirty="0">
                <a:solidFill>
                  <a:srgbClr val="0070C0"/>
                </a:solidFill>
              </a:rPr>
              <a:t>Regular price-</a:t>
            </a:r>
            <a:r>
              <a:rPr lang="en-US" sz="4500" dirty="0" smtClean="0">
                <a:solidFill>
                  <a:srgbClr val="0070C0"/>
                </a:solidFill>
              </a:rPr>
              <a:t>$17.99</a:t>
            </a:r>
            <a:r>
              <a:rPr lang="en-US" sz="4500" dirty="0">
                <a:solidFill>
                  <a:srgbClr val="0070C0"/>
                </a:solidFill>
              </a:rPr>
              <a:t/>
            </a:r>
            <a:br>
              <a:rPr lang="en-US" sz="4500" dirty="0">
                <a:solidFill>
                  <a:srgbClr val="0070C0"/>
                </a:solidFill>
              </a:rPr>
            </a:br>
            <a:r>
              <a:rPr lang="en-US" sz="4500" dirty="0">
                <a:solidFill>
                  <a:srgbClr val="0070C0"/>
                </a:solidFill>
              </a:rPr>
              <a:t>Sale price-</a:t>
            </a:r>
            <a:r>
              <a:rPr lang="en-US" sz="4500" dirty="0" smtClean="0">
                <a:solidFill>
                  <a:srgbClr val="0070C0"/>
                </a:solidFill>
              </a:rPr>
              <a:t>$15.39</a:t>
            </a:r>
            <a:r>
              <a:rPr lang="en-US" sz="4500" dirty="0">
                <a:solidFill>
                  <a:srgbClr val="0070C0"/>
                </a:solidFill>
              </a:rPr>
              <a:t/>
            </a:r>
            <a:br>
              <a:rPr lang="en-US" sz="4500" dirty="0">
                <a:solidFill>
                  <a:srgbClr val="0070C0"/>
                </a:solidFill>
              </a:rPr>
            </a:br>
            <a:r>
              <a:rPr lang="en-US" sz="4500" dirty="0">
                <a:solidFill>
                  <a:srgbClr val="0070C0"/>
                </a:solidFill>
              </a:rPr>
              <a:t/>
            </a:r>
            <a:br>
              <a:rPr lang="en-US" sz="4500" dirty="0">
                <a:solidFill>
                  <a:srgbClr val="0070C0"/>
                </a:solidFill>
              </a:rPr>
            </a:br>
            <a:endParaRPr lang="en-US" sz="45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1" y="7772400"/>
            <a:ext cx="7537810" cy="22098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endParaRPr lang="en-US" sz="2800" b="1" dirty="0">
              <a:solidFill>
                <a:srgbClr val="0070C0"/>
              </a:solidFill>
            </a:endParaRP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K-cup like that fits on your Keurig and then just take with you.</a:t>
            </a:r>
            <a:endParaRPr lang="en-US" sz="3200" b="1" dirty="0">
              <a:solidFill>
                <a:srgbClr val="0070C0"/>
              </a:solidFill>
            </a:endParaRP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Come in to the Bookstore and get yours at 15% off before they’re all </a:t>
            </a:r>
            <a:r>
              <a:rPr lang="en-US" sz="3200" b="1">
                <a:solidFill>
                  <a:srgbClr val="0070C0"/>
                </a:solidFill>
              </a:rPr>
              <a:t>gone</a:t>
            </a:r>
            <a:r>
              <a:rPr lang="en-US" sz="3200" b="1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US" sz="6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2743200"/>
            <a:ext cx="5562600" cy="479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1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34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AUGUST Featured Item Regular price-$17.99 Sale price-$15.39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Featured Item</dc:title>
  <dc:creator>Brazosport</dc:creator>
  <cp:lastModifiedBy>Brazosport</cp:lastModifiedBy>
  <cp:revision>7</cp:revision>
  <cp:lastPrinted>2016-07-29T18:42:57Z</cp:lastPrinted>
  <dcterms:created xsi:type="dcterms:W3CDTF">2016-04-05T19:54:22Z</dcterms:created>
  <dcterms:modified xsi:type="dcterms:W3CDTF">2016-07-29T18:44:05Z</dcterms:modified>
</cp:coreProperties>
</file>