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772400" cy="10058400"/>
  <p:notesSz cx="7077075" cy="934561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0000FF"/>
    <a:srgbClr val="CFE44E"/>
    <a:srgbClr val="BD037F"/>
    <a:srgbClr val="DE40A9"/>
    <a:srgbClr val="BE6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144" y="-21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951732" y="-31549"/>
            <a:ext cx="2979420" cy="3392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361" y="3972432"/>
            <a:ext cx="2816352" cy="249650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3360" y="6484251"/>
            <a:ext cx="2813333" cy="184892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7932" y="2224682"/>
            <a:ext cx="1813560" cy="1101439"/>
          </a:xfrm>
        </p:spPr>
        <p:txBody>
          <a:bodyPr anchor="b"/>
          <a:lstStyle>
            <a:lvl1pPr algn="l">
              <a:defRPr sz="2400"/>
            </a:lvl1pPr>
          </a:lstStyle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07992" y="8389284"/>
            <a:ext cx="2406853" cy="53551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1732" y="8389284"/>
            <a:ext cx="547116" cy="53551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1510882"/>
            <a:ext cx="1261785" cy="701117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02" y="1510882"/>
            <a:ext cx="4610148" cy="70111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254550"/>
            <a:ext cx="5641848" cy="199771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9" y="6258561"/>
            <a:ext cx="5641847" cy="222993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86053" y="3393034"/>
            <a:ext cx="2906878" cy="51230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948379" y="3393032"/>
            <a:ext cx="2906878" cy="51230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294" y="3396813"/>
            <a:ext cx="2598576" cy="9383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463" y="4362885"/>
            <a:ext cx="2906878" cy="415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0062" y="3396814"/>
            <a:ext cx="2597359" cy="9383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379" y="4362885"/>
            <a:ext cx="2906878" cy="415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69736" y="882762"/>
            <a:ext cx="3027918" cy="82843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10" y="1256240"/>
            <a:ext cx="2626874" cy="75544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5231" y="8396425"/>
            <a:ext cx="2969614" cy="53551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858" y="3897570"/>
            <a:ext cx="2808886" cy="2145958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6103" y="6067591"/>
            <a:ext cx="2803966" cy="22262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69736" y="882762"/>
            <a:ext cx="3027918" cy="828438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261" y="3902659"/>
            <a:ext cx="2805836" cy="214579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4427" y="1017566"/>
            <a:ext cx="2855680" cy="801989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4436" y="6061863"/>
            <a:ext cx="2805487" cy="222868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5231" y="8396425"/>
            <a:ext cx="2969614" cy="53551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59080" y="0"/>
            <a:ext cx="8442482" cy="100584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88620" y="489115"/>
            <a:ext cx="6995160" cy="907228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77056" y="-31550"/>
            <a:ext cx="3127249" cy="102555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6967" y="1507241"/>
            <a:ext cx="5971032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969" y="3408023"/>
            <a:ext cx="5760719" cy="51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780" y="329256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8E998F-2718-4630-8980-DB6FFA8FAAD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5231" y="8583169"/>
            <a:ext cx="297682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1731" y="329254"/>
            <a:ext cx="113233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310" y="228600"/>
            <a:ext cx="7278530" cy="4330958"/>
          </a:xfrm>
          <a:solidFill>
            <a:srgbClr val="FF0000"/>
          </a:solidFill>
          <a:ln>
            <a:solidFill>
              <a:srgbClr val="BD037F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500" u="sng" dirty="0" smtClean="0">
                <a:solidFill>
                  <a:schemeClr val="bg1"/>
                </a:solidFill>
              </a:rPr>
              <a:t/>
            </a:r>
            <a:br>
              <a:rPr lang="en-US" sz="4500" u="sng" dirty="0" smtClean="0">
                <a:solidFill>
                  <a:schemeClr val="bg1"/>
                </a:solidFill>
              </a:rPr>
            </a:br>
            <a:r>
              <a:rPr lang="en-US" sz="4500" u="sng" dirty="0">
                <a:solidFill>
                  <a:schemeClr val="bg1"/>
                </a:solidFill>
              </a:rPr>
              <a:t/>
            </a:r>
            <a:br>
              <a:rPr lang="en-US" sz="4500" u="sng" dirty="0">
                <a:solidFill>
                  <a:schemeClr val="bg1"/>
                </a:solidFill>
              </a:rPr>
            </a:br>
            <a:r>
              <a:rPr lang="en-US" sz="4500" u="sng" dirty="0" smtClean="0">
                <a:solidFill>
                  <a:schemeClr val="bg1"/>
                </a:solidFill>
              </a:rPr>
              <a:t/>
            </a:r>
            <a:br>
              <a:rPr lang="en-US" sz="4500" u="sng" dirty="0" smtClean="0">
                <a:solidFill>
                  <a:schemeClr val="bg1"/>
                </a:solidFill>
              </a:rPr>
            </a:br>
            <a:r>
              <a:rPr lang="en-US" sz="4500" u="sng" dirty="0">
                <a:solidFill>
                  <a:schemeClr val="bg1"/>
                </a:solidFill>
              </a:rPr>
              <a:t/>
            </a:r>
            <a:br>
              <a:rPr lang="en-US" sz="4500" u="sng" dirty="0">
                <a:solidFill>
                  <a:schemeClr val="bg1"/>
                </a:solidFill>
              </a:rPr>
            </a:br>
            <a:r>
              <a:rPr lang="en-US" sz="3200" u="sng" dirty="0" smtClean="0">
                <a:solidFill>
                  <a:schemeClr val="bg1"/>
                </a:solidFill>
              </a:rPr>
              <a:t/>
            </a:r>
            <a:br>
              <a:rPr lang="en-US" sz="3200" u="sng" dirty="0" smtClean="0">
                <a:solidFill>
                  <a:schemeClr val="bg1"/>
                </a:solidFill>
              </a:rPr>
            </a:br>
            <a:r>
              <a:rPr lang="en-US" sz="3200" u="sng" dirty="0" smtClean="0">
                <a:solidFill>
                  <a:schemeClr val="bg1"/>
                </a:solidFill>
              </a:rPr>
              <a:t>DECEMBER </a:t>
            </a:r>
            <a:r>
              <a:rPr lang="en-US" sz="3200" u="sng" dirty="0" smtClean="0">
                <a:solidFill>
                  <a:schemeClr val="bg1"/>
                </a:solidFill>
              </a:rPr>
              <a:t>Featured </a:t>
            </a:r>
            <a:r>
              <a:rPr lang="en-US" sz="3200" u="sng" dirty="0">
                <a:solidFill>
                  <a:schemeClr val="bg1"/>
                </a:solidFill>
              </a:rPr>
              <a:t>Item</a:t>
            </a:r>
            <a:br>
              <a:rPr lang="en-US" sz="3200" u="sng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Christmas Ornaments-2 choices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On sale now @ 10% off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Regular price-$10.99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Sale price-$9.89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+employee discount of 10%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559558"/>
            <a:ext cx="3150177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800600"/>
            <a:ext cx="2971800" cy="501675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Come in before they’re all gone.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is a wonderful item to add to your Christmas/Alumni collection.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Hope to see you all soon!!!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Merry Christmas from all of us here in the Bookstore: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Ali, Tiara &amp; Destini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Brazosport\AppData\Local\Microsoft\Windows\Temporary Internet Files\Content.IE5\PX4DXJJY\merry_christmas_logo_by_angiesweetgirl-d4k9fup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-294481"/>
            <a:ext cx="560070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91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248</TotalTime>
  <Words>42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     DECEMBER Featured Item Christmas Ornaments-2 choices On sale now @ 10% off Regular price-$10.99 Sale price-$9.89 +employee discount of 10%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Featured Item</dc:title>
  <dc:creator>Brazosport</dc:creator>
  <cp:lastModifiedBy>Brazosport</cp:lastModifiedBy>
  <cp:revision>14</cp:revision>
  <cp:lastPrinted>2016-07-29T18:42:57Z</cp:lastPrinted>
  <dcterms:created xsi:type="dcterms:W3CDTF">2016-04-05T19:54:22Z</dcterms:created>
  <dcterms:modified xsi:type="dcterms:W3CDTF">2016-12-01T01:01:28Z</dcterms:modified>
</cp:coreProperties>
</file>