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5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2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6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3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4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6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8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4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2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8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D42ED-E650-44AA-8724-07D39323BC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7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://www.eosc.ed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4419600" y="0"/>
            <a:ext cx="4724400" cy="1546412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sz="5400" b="1" i="1" dirty="0">
                <a:solidFill>
                  <a:schemeClr val="bg1"/>
                </a:solidFill>
                <a:latin typeface="Baskerville Old Face" pitchFamily="18" charset="0"/>
              </a:rPr>
              <a:t>EOSC</a:t>
            </a:r>
            <a:r>
              <a:rPr lang="en-US" sz="4300" b="1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5400" b="1" i="1" dirty="0">
                <a:solidFill>
                  <a:schemeClr val="bg1"/>
                </a:solidFill>
                <a:latin typeface="Baskerville Old Face" pitchFamily="18" charset="0"/>
              </a:rPr>
              <a:t>Bookstore</a:t>
            </a:r>
            <a:endParaRPr lang="en-US" sz="5400" b="1" i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7171" name="Picture 2" descr="Eastern Oklahoma State Colle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59946" b="23199"/>
          <a:stretch>
            <a:fillRect/>
          </a:stretch>
        </p:blipFill>
        <p:spPr bwMode="auto">
          <a:xfrm>
            <a:off x="3" y="0"/>
            <a:ext cx="4464052" cy="1447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noFill/>
          <a:ln w="571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3" y="1447801"/>
            <a:ext cx="9143997" cy="3894604"/>
          </a:xfrm>
          <a:prstGeom prst="rect">
            <a:avLst/>
          </a:prstGeom>
          <a:solidFill>
            <a:srgbClr val="EE8CD4"/>
          </a:solidFill>
        </p:spPr>
        <p:txBody>
          <a:bodyPr lIns="91424" tIns="45711" rIns="91424" bIns="45711" anchor="ctr">
            <a:noAutofit/>
          </a:bodyPr>
          <a:lstStyle/>
          <a:p>
            <a:pPr algn="ctr">
              <a:defRPr/>
            </a:pPr>
            <a:r>
              <a:rPr lang="en-US" sz="3900" u="sng" dirty="0">
                <a:solidFill>
                  <a:srgbClr val="FF0000"/>
                </a:solidFill>
              </a:rPr>
              <a:t>FEBRUARY Featured Item</a:t>
            </a:r>
            <a:br>
              <a:rPr lang="en-US" sz="3900" u="sng" dirty="0">
                <a:solidFill>
                  <a:srgbClr val="FF0000"/>
                </a:solidFill>
              </a:rPr>
            </a:br>
            <a:r>
              <a:rPr lang="en-US" sz="3900" dirty="0">
                <a:solidFill>
                  <a:srgbClr val="FF0000"/>
                </a:solidFill>
              </a:rPr>
              <a:t>3 pc Hoodie Combo</a:t>
            </a:r>
            <a:br>
              <a:rPr lang="en-US" sz="3900" dirty="0">
                <a:solidFill>
                  <a:srgbClr val="FF0000"/>
                </a:solidFill>
              </a:rPr>
            </a:br>
            <a:r>
              <a:rPr lang="en-US" sz="3900" dirty="0">
                <a:solidFill>
                  <a:srgbClr val="FF0000"/>
                </a:solidFill>
              </a:rPr>
              <a:t>1 Hoodie &amp; 2 t-shirts</a:t>
            </a:r>
            <a:br>
              <a:rPr lang="en-US" sz="3900" dirty="0">
                <a:solidFill>
                  <a:srgbClr val="FF0000"/>
                </a:solidFill>
              </a:rPr>
            </a:br>
            <a:r>
              <a:rPr lang="en-US" sz="3900" dirty="0">
                <a:solidFill>
                  <a:srgbClr val="FF0000"/>
                </a:solidFill>
              </a:rPr>
              <a:t>All for $42.50</a:t>
            </a:r>
            <a:br>
              <a:rPr lang="en-US" sz="3900" dirty="0">
                <a:solidFill>
                  <a:srgbClr val="FF0000"/>
                </a:solidFill>
              </a:rPr>
            </a:br>
            <a:r>
              <a:rPr lang="en-US" sz="3900" dirty="0">
                <a:solidFill>
                  <a:srgbClr val="FF0000"/>
                </a:solidFill>
              </a:rPr>
              <a:t>Come in &amp; get yours</a:t>
            </a:r>
            <a:br>
              <a:rPr lang="en-US" sz="3900" dirty="0">
                <a:solidFill>
                  <a:srgbClr val="FF0000"/>
                </a:solidFill>
              </a:rPr>
            </a:br>
            <a:r>
              <a:rPr lang="en-US" sz="3900" dirty="0">
                <a:solidFill>
                  <a:srgbClr val="FF0000"/>
                </a:solidFill>
              </a:rPr>
              <a:t>before they’re gone.</a:t>
            </a:r>
            <a:endParaRPr lang="en-US" sz="3900" b="1" i="1" dirty="0">
              <a:solidFill>
                <a:srgbClr val="FF0000"/>
              </a:solidFill>
              <a:latin typeface="Baskerville Old Face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3429000"/>
            <a:ext cx="5867400" cy="3048000"/>
          </a:xfrm>
          <a:prstGeom prst="rect">
            <a:avLst/>
          </a:prstGeom>
        </p:spPr>
        <p:txBody>
          <a:bodyPr lIns="91424" tIns="45711" rIns="91424" bIns="45711"/>
          <a:lstStyle/>
          <a:p>
            <a:pPr algn="ctr">
              <a:spcBef>
                <a:spcPct val="20000"/>
              </a:spcBef>
              <a:defRPr/>
            </a:pPr>
            <a:endParaRPr lang="en-US" sz="16500" b="1" i="1" dirty="0">
              <a:solidFill>
                <a:srgbClr val="000099"/>
              </a:solidFill>
              <a:latin typeface="Baskerville Old Face" pitchFamily="18" charset="0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6" y="4397981"/>
            <a:ext cx="1502010" cy="21087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765" y="5392628"/>
            <a:ext cx="1955145" cy="10674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042" y="5392628"/>
            <a:ext cx="2021316" cy="1103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533" y="5392629"/>
            <a:ext cx="1965485" cy="107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EOSC Bookstore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EOSC Bookstore</dc:title>
  <dc:creator>Brazosport</dc:creator>
  <cp:lastModifiedBy>Brazosport</cp:lastModifiedBy>
  <cp:revision>1</cp:revision>
  <dcterms:created xsi:type="dcterms:W3CDTF">2017-01-30T18:51:31Z</dcterms:created>
  <dcterms:modified xsi:type="dcterms:W3CDTF">2017-01-30T18:52:07Z</dcterms:modified>
</cp:coreProperties>
</file>