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6950075" cy="9236075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873D"/>
    <a:srgbClr val="708B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2958" y="9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63D8-6BC8-4B03-A8E2-5A0D1B80A2E8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B4DF-7B2B-4D6E-ACF3-3BB317715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41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63D8-6BC8-4B03-A8E2-5A0D1B80A2E8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B4DF-7B2B-4D6E-ACF3-3BB317715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37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63D8-6BC8-4B03-A8E2-5A0D1B80A2E8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B4DF-7B2B-4D6E-ACF3-3BB317715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99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63D8-6BC8-4B03-A8E2-5A0D1B80A2E8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B4DF-7B2B-4D6E-ACF3-3BB317715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231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63D8-6BC8-4B03-A8E2-5A0D1B80A2E8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B4DF-7B2B-4D6E-ACF3-3BB317715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09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63D8-6BC8-4B03-A8E2-5A0D1B80A2E8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B4DF-7B2B-4D6E-ACF3-3BB317715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107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63D8-6BC8-4B03-A8E2-5A0D1B80A2E8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B4DF-7B2B-4D6E-ACF3-3BB317715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661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63D8-6BC8-4B03-A8E2-5A0D1B80A2E8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B4DF-7B2B-4D6E-ACF3-3BB317715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88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63D8-6BC8-4B03-A8E2-5A0D1B80A2E8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B4DF-7B2B-4D6E-ACF3-3BB317715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743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63D8-6BC8-4B03-A8E2-5A0D1B80A2E8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B4DF-7B2B-4D6E-ACF3-3BB317715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91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F63D8-6BC8-4B03-A8E2-5A0D1B80A2E8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B4DF-7B2B-4D6E-ACF3-3BB317715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27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F63D8-6BC8-4B03-A8E2-5A0D1B80A2E8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3B4DF-7B2B-4D6E-ACF3-3BB317715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131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68" y="55880"/>
            <a:ext cx="7521956" cy="19354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3226121"/>
            <a:ext cx="7426960" cy="1949536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r>
              <a:rPr lang="en-US" dirty="0" smtClean="0">
                <a:latin typeface="Arial Rounded MT Bold" panose="020F0704030504030204" pitchFamily="34" charset="0"/>
              </a:rPr>
              <a:t>January 30	Week 1:  Your Fiscal Strength</a:t>
            </a:r>
          </a:p>
          <a:p>
            <a:r>
              <a:rPr lang="en-US" dirty="0" smtClean="0">
                <a:latin typeface="Arial Rounded MT Bold" panose="020F0704030504030204" pitchFamily="34" charset="0"/>
              </a:rPr>
              <a:t>February 6	Week 2:  </a:t>
            </a:r>
            <a:r>
              <a:rPr lang="en-US" dirty="0" err="1" smtClean="0">
                <a:latin typeface="Arial Rounded MT Bold" panose="020F0704030504030204" pitchFamily="34" charset="0"/>
              </a:rPr>
              <a:t>Booyah</a:t>
            </a:r>
            <a:r>
              <a:rPr lang="en-US" dirty="0" smtClean="0">
                <a:latin typeface="Arial Rounded MT Bold" panose="020F0704030504030204" pitchFamily="34" charset="0"/>
              </a:rPr>
              <a:t> for your Budget</a:t>
            </a:r>
          </a:p>
          <a:p>
            <a:r>
              <a:rPr lang="en-US" dirty="0" smtClean="0">
                <a:latin typeface="Arial Rounded MT Bold" panose="020F0704030504030204" pitchFamily="34" charset="0"/>
              </a:rPr>
              <a:t>February 13	Week 3:  Credit Crunches</a:t>
            </a:r>
          </a:p>
          <a:p>
            <a:r>
              <a:rPr lang="en-US" dirty="0" smtClean="0">
                <a:latin typeface="Arial Rounded MT Bold" panose="020F0704030504030204" pitchFamily="34" charset="0"/>
              </a:rPr>
              <a:t>February 20	Week 4:  Basic Training for Borrowing</a:t>
            </a:r>
          </a:p>
          <a:p>
            <a:r>
              <a:rPr lang="en-US" dirty="0" smtClean="0">
                <a:latin typeface="Arial Rounded MT Bold" panose="020F0704030504030204" pitchFamily="34" charset="0"/>
              </a:rPr>
              <a:t>February 27	Week 5:  Debt Drills</a:t>
            </a:r>
          </a:p>
          <a:p>
            <a:r>
              <a:rPr lang="en-US" dirty="0" smtClean="0">
                <a:latin typeface="Arial Rounded MT Bold" panose="020F0704030504030204" pitchFamily="34" charset="0"/>
              </a:rPr>
              <a:t>March 6		Week 6:  Staying Fiscally Fit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2930" y="1927861"/>
            <a:ext cx="6563360" cy="1349372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pPr algn="ctr"/>
            <a:r>
              <a:rPr lang="en-US" sz="2700" dirty="0">
                <a:latin typeface="Berlin Sans FB" panose="020E0602020502020306" pitchFamily="34" charset="0"/>
              </a:rPr>
              <a:t>FINANCIAL LITERACY WORKSHOP SERIES</a:t>
            </a:r>
          </a:p>
          <a:p>
            <a:pPr algn="ctr"/>
            <a:r>
              <a:rPr lang="en-US" sz="2700" dirty="0">
                <a:latin typeface="Berlin Sans FB" panose="020E0602020502020306" pitchFamily="34" charset="0"/>
              </a:rPr>
              <a:t>TUESDAYS JANUARY 30 – MARCH 6</a:t>
            </a:r>
          </a:p>
          <a:p>
            <a:pPr algn="ctr"/>
            <a:r>
              <a:rPr lang="en-US" sz="2700" dirty="0">
                <a:latin typeface="Berlin Sans FB" panose="020E0602020502020306" pitchFamily="34" charset="0"/>
              </a:rPr>
              <a:t>6:00 PM-7:00 PM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5460579"/>
            <a:ext cx="3067878" cy="1333983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r>
              <a:rPr lang="en-US" dirty="0" smtClean="0">
                <a:latin typeface="Arial Rounded MT Bold" panose="020F0704030504030204" pitchFamily="34" charset="0"/>
              </a:rPr>
              <a:t>LOCATION:</a:t>
            </a:r>
          </a:p>
          <a:p>
            <a:r>
              <a:rPr lang="en-US" dirty="0" smtClean="0">
                <a:latin typeface="Arial Rounded MT Bold" panose="020F0704030504030204" pitchFamily="34" charset="0"/>
              </a:rPr>
              <a:t>Eastern Oklahoma State College Student Center Room 224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6790468"/>
            <a:ext cx="3735070" cy="1241650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r>
              <a:rPr lang="en-US" dirty="0" smtClean="0">
                <a:latin typeface="Arial Rounded MT Bold" panose="020F0704030504030204" pitchFamily="34" charset="0"/>
              </a:rPr>
              <a:t>PRESENTER:</a:t>
            </a:r>
          </a:p>
          <a:p>
            <a:r>
              <a:rPr lang="en-US" sz="1800" dirty="0">
                <a:latin typeface="Arial Rounded MT Bold" panose="020F0704030504030204" pitchFamily="34" charset="0"/>
              </a:rPr>
              <a:t>Lori </a:t>
            </a:r>
            <a:r>
              <a:rPr lang="en-US" sz="1800" dirty="0" err="1">
                <a:latin typeface="Arial Rounded MT Bold" panose="020F0704030504030204" pitchFamily="34" charset="0"/>
              </a:rPr>
              <a:t>Chrestman</a:t>
            </a:r>
            <a:endParaRPr lang="en-US" sz="1800" dirty="0">
              <a:latin typeface="Arial Rounded MT Bold" panose="020F0704030504030204" pitchFamily="34" charset="0"/>
            </a:endParaRPr>
          </a:p>
          <a:p>
            <a:r>
              <a:rPr lang="en-US" sz="1800" dirty="0">
                <a:latin typeface="Arial Rounded MT Bold" panose="020F0704030504030204" pitchFamily="34" charset="0"/>
              </a:rPr>
              <a:t>Executive Assistant to Mayor of Wilburton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" y="8315241"/>
            <a:ext cx="5613400" cy="718430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r>
              <a:rPr lang="en-US" dirty="0" smtClean="0">
                <a:latin typeface="Berlin Sans FB" panose="020E0602020502020306" pitchFamily="34" charset="0"/>
              </a:rPr>
              <a:t>*Open to the public For more information contact Latimer County Public Library 918-465-3751</a:t>
            </a:r>
            <a:endParaRPr lang="en-US" dirty="0">
              <a:latin typeface="Berlin Sans FB" panose="020E0602020502020306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3830066" y="5569153"/>
            <a:ext cx="3627120" cy="184214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spcCol="0" rtlCol="0" anchor="ctr"/>
          <a:lstStyle/>
          <a:p>
            <a:pPr algn="ctr"/>
            <a:r>
              <a:rPr lang="en-US" sz="2700" dirty="0">
                <a:latin typeface="Arial Rounded MT Bold" panose="020F0704030504030204" pitchFamily="34" charset="0"/>
              </a:rPr>
              <a:t>Refreshments provided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6" y="9145420"/>
            <a:ext cx="2747264" cy="78073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880" y="9145420"/>
            <a:ext cx="4881880" cy="78073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40062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51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Berlin Sans FB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9</cp:revision>
  <cp:lastPrinted>2017-12-22T22:05:05Z</cp:lastPrinted>
  <dcterms:created xsi:type="dcterms:W3CDTF">2017-12-22T20:13:01Z</dcterms:created>
  <dcterms:modified xsi:type="dcterms:W3CDTF">2018-01-12T17:06:39Z</dcterms:modified>
</cp:coreProperties>
</file>