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707707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0FEF"/>
    <a:srgbClr val="093EA7"/>
    <a:srgbClr val="008000"/>
    <a:srgbClr val="FF9933"/>
    <a:srgbClr val="FF00FF"/>
    <a:srgbClr val="009900"/>
    <a:srgbClr val="F75A03"/>
    <a:srgbClr val="EEEE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2ED-E650-44AA-8724-07D39323BC9F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5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2ED-E650-44AA-8724-07D39323BC9F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2ED-E650-44AA-8724-07D39323BC9F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21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2ED-E650-44AA-8724-07D39323BC9F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6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2ED-E650-44AA-8724-07D39323BC9F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3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2ED-E650-44AA-8724-07D39323BC9F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4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2ED-E650-44AA-8724-07D39323BC9F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6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2ED-E650-44AA-8724-07D39323BC9F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88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2ED-E650-44AA-8724-07D39323BC9F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4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2ED-E650-44AA-8724-07D39323BC9F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2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42ED-E650-44AA-8724-07D39323BC9F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8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D42ED-E650-44AA-8724-07D39323BC9F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8971E-A36C-447D-B99B-BBD8F5AEC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7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osc.ed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3314700" y="0"/>
            <a:ext cx="3543300" cy="2061883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rgbClr val="1A0FEF"/>
                </a:solidFill>
                <a:latin typeface="Baskerville Old Face" pitchFamily="18" charset="0"/>
              </a:rPr>
              <a:t>EOSC</a:t>
            </a:r>
            <a:r>
              <a:rPr lang="en-US" sz="4300" b="1" i="1" dirty="0">
                <a:solidFill>
                  <a:srgbClr val="1A0FEF"/>
                </a:solidFill>
                <a:latin typeface="Baskerville Old Face" pitchFamily="18" charset="0"/>
              </a:rPr>
              <a:t> </a:t>
            </a:r>
            <a:r>
              <a:rPr lang="en-US" sz="5400" b="1" i="1" dirty="0">
                <a:solidFill>
                  <a:srgbClr val="1A0FEF"/>
                </a:solidFill>
                <a:latin typeface="Baskerville Old Face" pitchFamily="18" charset="0"/>
              </a:rPr>
              <a:t>Bookstore</a:t>
            </a:r>
          </a:p>
        </p:txBody>
      </p:sp>
      <p:pic>
        <p:nvPicPr>
          <p:cNvPr id="7171" name="Picture 2" descr="Eastern Oklahoma State Colle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59946" b="23199"/>
          <a:stretch>
            <a:fillRect/>
          </a:stretch>
        </p:blipFill>
        <p:spPr bwMode="auto">
          <a:xfrm>
            <a:off x="2" y="0"/>
            <a:ext cx="3348039" cy="1930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6858000" cy="1930400"/>
          </a:xfrm>
          <a:prstGeom prst="rect">
            <a:avLst/>
          </a:prstGeom>
          <a:noFill/>
          <a:ln w="571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1" rIns="91424" bIns="45711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3" y="1930402"/>
            <a:ext cx="6857998" cy="7213598"/>
          </a:xfrm>
          <a:prstGeom prst="rect">
            <a:avLst/>
          </a:prstGeom>
          <a:solidFill>
            <a:schemeClr val="bg1"/>
          </a:solidFill>
        </p:spPr>
        <p:txBody>
          <a:bodyPr lIns="91424" tIns="45711" rIns="91424" bIns="45711" anchor="ctr">
            <a:noAutofit/>
          </a:bodyPr>
          <a:lstStyle/>
          <a:p>
            <a:pPr algn="ctr">
              <a:defRPr/>
            </a:pPr>
            <a:endParaRPr lang="en-US" sz="6000" u="sng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6000" u="sng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1400" u="sng" dirty="0">
              <a:solidFill>
                <a:srgbClr val="1A0FEF"/>
              </a:solidFill>
            </a:endParaRPr>
          </a:p>
          <a:p>
            <a:pPr algn="ctr">
              <a:defRPr/>
            </a:pPr>
            <a:endParaRPr lang="en-US" sz="4400" b="1" i="1" u="sng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algn="ctr">
              <a:defRPr/>
            </a:pPr>
            <a:endParaRPr lang="en-US" sz="4400" b="1" i="1" u="sng" dirty="0">
              <a:solidFill>
                <a:srgbClr val="FFFF00"/>
              </a:solidFill>
              <a:latin typeface="Baskerville Old Face" panose="02020602080505020303" pitchFamily="18" charset="0"/>
            </a:endParaRPr>
          </a:p>
          <a:p>
            <a:pPr algn="ctr">
              <a:defRPr/>
            </a:pPr>
            <a:endParaRPr lang="en-US" sz="4400" b="1" i="1" u="sng" dirty="0">
              <a:solidFill>
                <a:srgbClr val="FFFF00"/>
              </a:solidFill>
              <a:latin typeface="Baskerville Old Face" panose="02020602080505020303" pitchFamily="18" charset="0"/>
            </a:endParaRPr>
          </a:p>
          <a:p>
            <a:pPr algn="ctr">
              <a:defRPr/>
            </a:pPr>
            <a:endParaRPr lang="en-US" sz="5400" b="1" i="1" u="sng" dirty="0">
              <a:solidFill>
                <a:srgbClr val="1A0FEF"/>
              </a:solidFill>
              <a:latin typeface="Baskerville Old Face" panose="02020602080505020303" pitchFamily="18" charset="0"/>
            </a:endParaRPr>
          </a:p>
          <a:p>
            <a:pPr algn="ctr">
              <a:defRPr/>
            </a:pPr>
            <a:r>
              <a:rPr lang="en-US" sz="5400" b="1" i="1" u="sng" dirty="0">
                <a:solidFill>
                  <a:srgbClr val="1A0FEF"/>
                </a:solidFill>
                <a:latin typeface="Baskerville Old Face" panose="02020602080505020303" pitchFamily="18" charset="0"/>
              </a:rPr>
              <a:t>JULY</a:t>
            </a:r>
          </a:p>
          <a:p>
            <a:pPr algn="ctr">
              <a:defRPr/>
            </a:pPr>
            <a:r>
              <a:rPr lang="en-US" sz="5400" b="1" i="1" u="sng" dirty="0">
                <a:solidFill>
                  <a:srgbClr val="1A0FEF"/>
                </a:solidFill>
                <a:latin typeface="Baskerville Old Face" panose="02020602080505020303" pitchFamily="18" charset="0"/>
              </a:rPr>
              <a:t> Featured Item</a:t>
            </a:r>
            <a:br>
              <a:rPr lang="en-US" sz="5400" b="1" i="1" u="sng" dirty="0">
                <a:solidFill>
                  <a:srgbClr val="1A0FEF"/>
                </a:solidFill>
                <a:latin typeface="Baskerville Old Face" panose="02020602080505020303" pitchFamily="18" charset="0"/>
              </a:rPr>
            </a:br>
            <a:r>
              <a:rPr lang="en-US" sz="5400" b="1" i="1" dirty="0">
                <a:solidFill>
                  <a:srgbClr val="1A0FEF"/>
                </a:solidFill>
                <a:latin typeface="Baskerville Old Face" panose="02020602080505020303" pitchFamily="18" charset="0"/>
              </a:rPr>
              <a:t>EOSC Camo Caps</a:t>
            </a:r>
          </a:p>
          <a:p>
            <a:pPr algn="ctr">
              <a:defRPr/>
            </a:pPr>
            <a:r>
              <a:rPr lang="en-US" sz="5400" b="1" i="1" dirty="0">
                <a:solidFill>
                  <a:srgbClr val="1A0FEF"/>
                </a:solidFill>
                <a:latin typeface="Baskerville Old Face" pitchFamily="18" charset="0"/>
                <a:ea typeface="+mj-ea"/>
                <a:cs typeface="+mj-cs"/>
              </a:rPr>
              <a:t>20% off</a:t>
            </a:r>
          </a:p>
          <a:p>
            <a:pPr algn="ctr">
              <a:defRPr/>
            </a:pPr>
            <a:r>
              <a:rPr lang="en-US" sz="5400" b="1" i="1" dirty="0">
                <a:solidFill>
                  <a:srgbClr val="1A0FEF"/>
                </a:solidFill>
                <a:latin typeface="Baskerville Old Face" pitchFamily="18" charset="0"/>
                <a:ea typeface="+mj-ea"/>
                <a:cs typeface="+mj-cs"/>
              </a:rPr>
              <a:t>Regular $19.99</a:t>
            </a:r>
          </a:p>
          <a:p>
            <a:pPr algn="ctr">
              <a:defRPr/>
            </a:pPr>
            <a:r>
              <a:rPr lang="en-US" sz="5400" b="1" i="1" dirty="0">
                <a:solidFill>
                  <a:srgbClr val="1A0FEF"/>
                </a:solidFill>
                <a:latin typeface="Baskerville Old Face" pitchFamily="18" charset="0"/>
                <a:ea typeface="+mj-ea"/>
                <a:cs typeface="+mj-cs"/>
              </a:rPr>
              <a:t>On sale for $15.99</a:t>
            </a:r>
          </a:p>
          <a:p>
            <a:pPr algn="ctr">
              <a:defRPr/>
            </a:pPr>
            <a:endParaRPr lang="en-US" sz="5400" b="1" i="1" dirty="0">
              <a:solidFill>
                <a:srgbClr val="1A0FEF"/>
              </a:solidFill>
              <a:latin typeface="Baskerville Old Face" pitchFamily="18" charset="0"/>
              <a:ea typeface="+mj-ea"/>
              <a:cs typeface="+mj-cs"/>
            </a:endParaRPr>
          </a:p>
          <a:p>
            <a:pPr algn="ctr">
              <a:defRPr/>
            </a:pPr>
            <a:endParaRPr lang="en-US" sz="4400" b="1" i="1" dirty="0">
              <a:solidFill>
                <a:srgbClr val="1A0FEF"/>
              </a:solidFill>
              <a:latin typeface="Baskerville Old Face" pitchFamily="18" charset="0"/>
              <a:ea typeface="+mj-ea"/>
              <a:cs typeface="+mj-cs"/>
            </a:endParaRPr>
          </a:p>
          <a:p>
            <a:pPr algn="ctr">
              <a:defRPr/>
            </a:pPr>
            <a:endParaRPr lang="en-US" sz="6000" b="1" i="1" dirty="0">
              <a:solidFill>
                <a:srgbClr val="FFFF00"/>
              </a:solidFill>
              <a:latin typeface="Baskerville Old Face" pitchFamily="18" charset="0"/>
              <a:ea typeface="+mj-ea"/>
              <a:cs typeface="+mj-cs"/>
            </a:endParaRPr>
          </a:p>
          <a:p>
            <a:pPr algn="ctr">
              <a:defRPr/>
            </a:pPr>
            <a:endParaRPr lang="en-US" sz="3900" b="1" i="1" dirty="0">
              <a:solidFill>
                <a:srgbClr val="FFFF00"/>
              </a:solidFill>
              <a:latin typeface="Baskerville Old Face" pitchFamily="18" charset="0"/>
              <a:ea typeface="+mj-ea"/>
              <a:cs typeface="+mj-cs"/>
            </a:endParaRPr>
          </a:p>
          <a:p>
            <a:pPr algn="ctr">
              <a:defRPr/>
            </a:pPr>
            <a:endParaRPr lang="en-US" sz="3900" b="1" i="1" dirty="0">
              <a:solidFill>
                <a:srgbClr val="FFFF00"/>
              </a:solidFill>
              <a:latin typeface="Baskerville Old Face" pitchFamily="18" charset="0"/>
              <a:ea typeface="+mj-ea"/>
              <a:cs typeface="+mj-cs"/>
            </a:endParaRPr>
          </a:p>
          <a:p>
            <a:pPr algn="ctr">
              <a:defRPr/>
            </a:pPr>
            <a:endParaRPr lang="en-US" sz="3900" b="1" i="1" dirty="0">
              <a:solidFill>
                <a:srgbClr val="FFFF00"/>
              </a:solidFill>
              <a:latin typeface="Baskerville Old Face" pitchFamily="18" charset="0"/>
              <a:ea typeface="+mj-ea"/>
              <a:cs typeface="+mj-cs"/>
            </a:endParaRPr>
          </a:p>
          <a:p>
            <a:pPr algn="ctr">
              <a:defRPr/>
            </a:pPr>
            <a:endParaRPr lang="en-US" sz="3900" b="1" i="1" dirty="0">
              <a:solidFill>
                <a:srgbClr val="FFFF00"/>
              </a:solidFill>
              <a:latin typeface="Baskerville Old Face" pitchFamily="18" charset="0"/>
              <a:ea typeface="+mj-ea"/>
              <a:cs typeface="+mj-cs"/>
            </a:endParaRPr>
          </a:p>
          <a:p>
            <a:pPr algn="ctr">
              <a:defRPr/>
            </a:pPr>
            <a:endParaRPr lang="en-US" sz="3900" b="1" i="1" dirty="0">
              <a:solidFill>
                <a:srgbClr val="FFFF00"/>
              </a:solidFill>
              <a:latin typeface="Baskerville Old Face" pitchFamily="18" charset="0"/>
              <a:ea typeface="+mj-ea"/>
              <a:cs typeface="+mj-cs"/>
            </a:endParaRPr>
          </a:p>
          <a:p>
            <a:pPr algn="ctr">
              <a:defRPr/>
            </a:pPr>
            <a:endParaRPr lang="en-US" sz="3900" b="1" i="1" dirty="0">
              <a:solidFill>
                <a:srgbClr val="FFFF00"/>
              </a:solidFill>
              <a:latin typeface="Baskerville Old Face" pitchFamily="18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81000" y="4572000"/>
            <a:ext cx="4400550" cy="4064000"/>
          </a:xfrm>
          <a:prstGeom prst="rect">
            <a:avLst/>
          </a:prstGeom>
        </p:spPr>
        <p:txBody>
          <a:bodyPr lIns="91424" tIns="45711" rIns="91424" bIns="45711"/>
          <a:lstStyle/>
          <a:p>
            <a:pPr algn="ctr">
              <a:spcBef>
                <a:spcPct val="20000"/>
              </a:spcBef>
              <a:defRPr/>
            </a:pPr>
            <a:endParaRPr lang="en-US" sz="16500" b="1" i="1" dirty="0">
              <a:solidFill>
                <a:srgbClr val="000099"/>
              </a:solidFill>
              <a:latin typeface="Baskerville Old Fac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082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6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Baskerville Old Face</vt:lpstr>
      <vt:lpstr>Calibri</vt:lpstr>
      <vt:lpstr>Office Theme</vt:lpstr>
      <vt:lpstr>EOSC Bookstore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EOSC Bookstore</dc:title>
  <dc:creator>Brazosport</dc:creator>
  <cp:lastModifiedBy>Brazosport</cp:lastModifiedBy>
  <cp:revision>41</cp:revision>
  <cp:lastPrinted>2019-07-01T14:16:58Z</cp:lastPrinted>
  <dcterms:created xsi:type="dcterms:W3CDTF">2017-01-30T18:51:31Z</dcterms:created>
  <dcterms:modified xsi:type="dcterms:W3CDTF">2019-07-01T14:17:07Z</dcterms:modified>
</cp:coreProperties>
</file>