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2" r:id="rId9"/>
  </p:sldIdLst>
  <p:sldSz cx="7497763" cy="941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332" y="1541431"/>
            <a:ext cx="6373099" cy="3279081"/>
          </a:xfrm>
        </p:spPr>
        <p:txBody>
          <a:bodyPr anchor="b"/>
          <a:lstStyle>
            <a:lvl1pPr algn="ctr">
              <a:defRPr sz="4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21" y="4946966"/>
            <a:ext cx="5623322" cy="2273990"/>
          </a:xfrm>
        </p:spPr>
        <p:txBody>
          <a:bodyPr/>
          <a:lstStyle>
            <a:lvl1pPr marL="0" indent="0" algn="ctr">
              <a:buNone/>
              <a:defRPr sz="1968"/>
            </a:lvl1pPr>
            <a:lvl2pPr marL="374904" indent="0" algn="ctr">
              <a:buNone/>
              <a:defRPr sz="1640"/>
            </a:lvl2pPr>
            <a:lvl3pPr marL="749808" indent="0" algn="ctr">
              <a:buNone/>
              <a:defRPr sz="1476"/>
            </a:lvl3pPr>
            <a:lvl4pPr marL="1124712" indent="0" algn="ctr">
              <a:buNone/>
              <a:defRPr sz="1312"/>
            </a:lvl4pPr>
            <a:lvl5pPr marL="1499616" indent="0" algn="ctr">
              <a:buNone/>
              <a:defRPr sz="1312"/>
            </a:lvl5pPr>
            <a:lvl6pPr marL="1874520" indent="0" algn="ctr">
              <a:buNone/>
              <a:defRPr sz="1312"/>
            </a:lvl6pPr>
            <a:lvl7pPr marL="2249424" indent="0" algn="ctr">
              <a:buNone/>
              <a:defRPr sz="1312"/>
            </a:lvl7pPr>
            <a:lvl8pPr marL="2624328" indent="0" algn="ctr">
              <a:buNone/>
              <a:defRPr sz="1312"/>
            </a:lvl8pPr>
            <a:lvl9pPr marL="2999232" indent="0" algn="ctr">
              <a:buNone/>
              <a:defRPr sz="13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5587" y="501455"/>
            <a:ext cx="1616705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472" y="501455"/>
            <a:ext cx="475639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66" y="2348122"/>
            <a:ext cx="6466821" cy="3917891"/>
          </a:xfrm>
        </p:spPr>
        <p:txBody>
          <a:bodyPr anchor="b"/>
          <a:lstStyle>
            <a:lvl1pPr>
              <a:defRPr sz="4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566" y="6303078"/>
            <a:ext cx="6466821" cy="2060326"/>
          </a:xfrm>
        </p:spPr>
        <p:txBody>
          <a:bodyPr/>
          <a:lstStyle>
            <a:lvl1pPr marL="0" indent="0">
              <a:buNone/>
              <a:defRPr sz="1968">
                <a:solidFill>
                  <a:schemeClr val="tx1"/>
                </a:solidFill>
              </a:defRPr>
            </a:lvl1pPr>
            <a:lvl2pPr marL="374904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2pPr>
            <a:lvl3pPr marL="749808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124712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499616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1874520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24942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62432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2999232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71" y="2507276"/>
            <a:ext cx="3186549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5743" y="2507276"/>
            <a:ext cx="3186549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501457"/>
            <a:ext cx="6466821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48" y="2308875"/>
            <a:ext cx="3171905" cy="1131544"/>
          </a:xfrm>
        </p:spPr>
        <p:txBody>
          <a:bodyPr anchor="b"/>
          <a:lstStyle>
            <a:lvl1pPr marL="0" indent="0">
              <a:buNone/>
              <a:defRPr sz="1968" b="1"/>
            </a:lvl1pPr>
            <a:lvl2pPr marL="374904" indent="0">
              <a:buNone/>
              <a:defRPr sz="1640" b="1"/>
            </a:lvl2pPr>
            <a:lvl3pPr marL="749808" indent="0">
              <a:buNone/>
              <a:defRPr sz="1476" b="1"/>
            </a:lvl3pPr>
            <a:lvl4pPr marL="1124712" indent="0">
              <a:buNone/>
              <a:defRPr sz="1312" b="1"/>
            </a:lvl4pPr>
            <a:lvl5pPr marL="1499616" indent="0">
              <a:buNone/>
              <a:defRPr sz="1312" b="1"/>
            </a:lvl5pPr>
            <a:lvl6pPr marL="1874520" indent="0">
              <a:buNone/>
              <a:defRPr sz="1312" b="1"/>
            </a:lvl6pPr>
            <a:lvl7pPr marL="2249424" indent="0">
              <a:buNone/>
              <a:defRPr sz="1312" b="1"/>
            </a:lvl7pPr>
            <a:lvl8pPr marL="2624328" indent="0">
              <a:buNone/>
              <a:defRPr sz="1312" b="1"/>
            </a:lvl8pPr>
            <a:lvl9pPr marL="2999232" indent="0">
              <a:buNone/>
              <a:defRPr sz="13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48" y="3440419"/>
            <a:ext cx="3171905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5743" y="2308875"/>
            <a:ext cx="3187526" cy="1131544"/>
          </a:xfrm>
        </p:spPr>
        <p:txBody>
          <a:bodyPr anchor="b"/>
          <a:lstStyle>
            <a:lvl1pPr marL="0" indent="0">
              <a:buNone/>
              <a:defRPr sz="1968" b="1"/>
            </a:lvl1pPr>
            <a:lvl2pPr marL="374904" indent="0">
              <a:buNone/>
              <a:defRPr sz="1640" b="1"/>
            </a:lvl2pPr>
            <a:lvl3pPr marL="749808" indent="0">
              <a:buNone/>
              <a:defRPr sz="1476" b="1"/>
            </a:lvl3pPr>
            <a:lvl4pPr marL="1124712" indent="0">
              <a:buNone/>
              <a:defRPr sz="1312" b="1"/>
            </a:lvl4pPr>
            <a:lvl5pPr marL="1499616" indent="0">
              <a:buNone/>
              <a:defRPr sz="1312" b="1"/>
            </a:lvl5pPr>
            <a:lvl6pPr marL="1874520" indent="0">
              <a:buNone/>
              <a:defRPr sz="1312" b="1"/>
            </a:lvl6pPr>
            <a:lvl7pPr marL="2249424" indent="0">
              <a:buNone/>
              <a:defRPr sz="1312" b="1"/>
            </a:lvl7pPr>
            <a:lvl8pPr marL="2624328" indent="0">
              <a:buNone/>
              <a:defRPr sz="1312" b="1"/>
            </a:lvl8pPr>
            <a:lvl9pPr marL="2999232" indent="0">
              <a:buNone/>
              <a:defRPr sz="13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95743" y="3440419"/>
            <a:ext cx="3187526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627909"/>
            <a:ext cx="2418224" cy="2197682"/>
          </a:xfrm>
        </p:spPr>
        <p:txBody>
          <a:bodyPr anchor="b"/>
          <a:lstStyle>
            <a:lvl1pPr>
              <a:defRPr sz="26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526" y="1356111"/>
            <a:ext cx="3795743" cy="6693338"/>
          </a:xfrm>
        </p:spPr>
        <p:txBody>
          <a:bodyPr/>
          <a:lstStyle>
            <a:lvl1pPr>
              <a:defRPr sz="2624"/>
            </a:lvl1pPr>
            <a:lvl2pPr>
              <a:defRPr sz="2296"/>
            </a:lvl2pPr>
            <a:lvl3pPr>
              <a:defRPr sz="1968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48" y="2825591"/>
            <a:ext cx="2418224" cy="5234758"/>
          </a:xfrm>
        </p:spPr>
        <p:txBody>
          <a:bodyPr/>
          <a:lstStyle>
            <a:lvl1pPr marL="0" indent="0">
              <a:buNone/>
              <a:defRPr sz="1312"/>
            </a:lvl1pPr>
            <a:lvl2pPr marL="374904" indent="0">
              <a:buNone/>
              <a:defRPr sz="1148"/>
            </a:lvl2pPr>
            <a:lvl3pPr marL="749808" indent="0">
              <a:buNone/>
              <a:defRPr sz="984"/>
            </a:lvl3pPr>
            <a:lvl4pPr marL="1124712" indent="0">
              <a:buNone/>
              <a:defRPr sz="820"/>
            </a:lvl4pPr>
            <a:lvl5pPr marL="1499616" indent="0">
              <a:buNone/>
              <a:defRPr sz="820"/>
            </a:lvl5pPr>
            <a:lvl6pPr marL="1874520" indent="0">
              <a:buNone/>
              <a:defRPr sz="820"/>
            </a:lvl6pPr>
            <a:lvl7pPr marL="2249424" indent="0">
              <a:buNone/>
              <a:defRPr sz="820"/>
            </a:lvl7pPr>
            <a:lvl8pPr marL="2624328" indent="0">
              <a:buNone/>
              <a:defRPr sz="820"/>
            </a:lvl8pPr>
            <a:lvl9pPr marL="2999232" indent="0">
              <a:buNone/>
              <a:defRPr sz="8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6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8" y="627909"/>
            <a:ext cx="2418224" cy="2197682"/>
          </a:xfrm>
        </p:spPr>
        <p:txBody>
          <a:bodyPr anchor="b"/>
          <a:lstStyle>
            <a:lvl1pPr>
              <a:defRPr sz="26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87526" y="1356111"/>
            <a:ext cx="3795743" cy="6693338"/>
          </a:xfrm>
        </p:spPr>
        <p:txBody>
          <a:bodyPr anchor="t"/>
          <a:lstStyle>
            <a:lvl1pPr marL="0" indent="0">
              <a:buNone/>
              <a:defRPr sz="2624"/>
            </a:lvl1pPr>
            <a:lvl2pPr marL="374904" indent="0">
              <a:buNone/>
              <a:defRPr sz="2296"/>
            </a:lvl2pPr>
            <a:lvl3pPr marL="749808" indent="0">
              <a:buNone/>
              <a:defRPr sz="1968"/>
            </a:lvl3pPr>
            <a:lvl4pPr marL="1124712" indent="0">
              <a:buNone/>
              <a:defRPr sz="1640"/>
            </a:lvl4pPr>
            <a:lvl5pPr marL="1499616" indent="0">
              <a:buNone/>
              <a:defRPr sz="1640"/>
            </a:lvl5pPr>
            <a:lvl6pPr marL="1874520" indent="0">
              <a:buNone/>
              <a:defRPr sz="1640"/>
            </a:lvl6pPr>
            <a:lvl7pPr marL="2249424" indent="0">
              <a:buNone/>
              <a:defRPr sz="1640"/>
            </a:lvl7pPr>
            <a:lvl8pPr marL="2624328" indent="0">
              <a:buNone/>
              <a:defRPr sz="1640"/>
            </a:lvl8pPr>
            <a:lvl9pPr marL="2999232" indent="0">
              <a:buNone/>
              <a:defRPr sz="16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48" y="2825591"/>
            <a:ext cx="2418224" cy="5234758"/>
          </a:xfrm>
        </p:spPr>
        <p:txBody>
          <a:bodyPr/>
          <a:lstStyle>
            <a:lvl1pPr marL="0" indent="0">
              <a:buNone/>
              <a:defRPr sz="1312"/>
            </a:lvl1pPr>
            <a:lvl2pPr marL="374904" indent="0">
              <a:buNone/>
              <a:defRPr sz="1148"/>
            </a:lvl2pPr>
            <a:lvl3pPr marL="749808" indent="0">
              <a:buNone/>
              <a:defRPr sz="984"/>
            </a:lvl3pPr>
            <a:lvl4pPr marL="1124712" indent="0">
              <a:buNone/>
              <a:defRPr sz="820"/>
            </a:lvl4pPr>
            <a:lvl5pPr marL="1499616" indent="0">
              <a:buNone/>
              <a:defRPr sz="820"/>
            </a:lvl5pPr>
            <a:lvl6pPr marL="1874520" indent="0">
              <a:buNone/>
              <a:defRPr sz="820"/>
            </a:lvl6pPr>
            <a:lvl7pPr marL="2249424" indent="0">
              <a:buNone/>
              <a:defRPr sz="820"/>
            </a:lvl7pPr>
            <a:lvl8pPr marL="2624328" indent="0">
              <a:buNone/>
              <a:defRPr sz="820"/>
            </a:lvl8pPr>
            <a:lvl9pPr marL="2999232" indent="0">
              <a:buNone/>
              <a:defRPr sz="8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471" y="501457"/>
            <a:ext cx="6466821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471" y="2507276"/>
            <a:ext cx="6466821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471" y="8729684"/>
            <a:ext cx="1686997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1BF3-0E1C-47C2-B351-1293C1E10D7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634" y="8729684"/>
            <a:ext cx="2530495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95295" y="8729684"/>
            <a:ext cx="1686997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9765-2ED2-41BE-835B-052BB214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9808" rtl="0" eaLnBrk="1" latinLnBrk="0" hangingPunct="1">
        <a:lnSpc>
          <a:spcPct val="90000"/>
        </a:lnSpc>
        <a:spcBef>
          <a:spcPct val="0"/>
        </a:spcBef>
        <a:buNone/>
        <a:defRPr sz="36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452" indent="-187452" algn="l" defTabSz="749808" rtl="0" eaLnBrk="1" latinLnBrk="0" hangingPunct="1">
        <a:lnSpc>
          <a:spcPct val="90000"/>
        </a:lnSpc>
        <a:spcBef>
          <a:spcPts val="820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1pPr>
      <a:lvl2pPr marL="562356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640" kern="1200">
          <a:solidFill>
            <a:schemeClr val="tx1"/>
          </a:solidFill>
          <a:latin typeface="+mn-lt"/>
          <a:ea typeface="+mn-ea"/>
          <a:cs typeface="+mn-cs"/>
        </a:defRPr>
      </a:lvl3pPr>
      <a:lvl4pPr marL="1312164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436876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811780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3186684" indent="-187452" algn="l" defTabSz="749808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74904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49808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99616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249424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624328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99232" algn="l" defTabSz="74980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ts.ok.gov/arpa_gra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938AC-A98E-354A-CC84-18C3F7A3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2398955"/>
            <a:ext cx="5594647" cy="304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6675A-3662-A2AF-0C3D-09EF42316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5" y="5801844"/>
            <a:ext cx="5599292" cy="304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A9C275-0F24-EB97-7373-A7FC5F1F8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6"/>
          <a:stretch/>
        </p:blipFill>
        <p:spPr>
          <a:xfrm>
            <a:off x="2874803" y="127888"/>
            <a:ext cx="1743510" cy="20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89FD5-9BCB-DF98-C2F3-896E824C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21" y="5225142"/>
            <a:ext cx="6092120" cy="340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1E91D-C94B-E905-5FE5-741FFFDE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21" y="1394900"/>
            <a:ext cx="6092120" cy="340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77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DBFC70-438D-200B-77A3-3C9F6272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3" y="1330038"/>
            <a:ext cx="6140236" cy="3482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E9B4B9-2FAC-17C2-0335-276AD04D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8" y="5237016"/>
            <a:ext cx="6140236" cy="3420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CD7F74-0BE0-601D-524C-4B2EC579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91" y="1188559"/>
            <a:ext cx="5796250" cy="3300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69A15-5AE4-3805-E2FB-C52ED69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1" y="4916384"/>
            <a:ext cx="5796250" cy="3313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7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343EE-2407-9C55-49C4-1FFB207B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3" y="5092809"/>
            <a:ext cx="6096475" cy="3370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F6CB5-1806-A299-13B7-4F6AEEE1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3" y="1276159"/>
            <a:ext cx="6096475" cy="3385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39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F34CFF-BA95-6925-BEB6-1F76DD5D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9" y="1187531"/>
            <a:ext cx="6063309" cy="336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FBAD4-0FEF-18F5-DBA3-1723617A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88" y="4960772"/>
            <a:ext cx="6063309" cy="340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42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961A5-1CBA-C25A-E15E-99BB541A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13" y="5257982"/>
            <a:ext cx="5615535" cy="3154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96FEA-9949-63AA-25A8-E47AD4BB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2" y="1789684"/>
            <a:ext cx="5615535" cy="307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8E189-0015-756A-2172-15FE3198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69" y="4864307"/>
            <a:ext cx="2597024" cy="3354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831B3-3FCB-FAB2-E93D-12FDDC0D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4" y="1365212"/>
            <a:ext cx="5797798" cy="321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CE97F-C46A-8BC8-8D86-8D31D2668528}"/>
              </a:ext>
            </a:extLst>
          </p:cNvPr>
          <p:cNvSpPr txBox="1"/>
          <p:nvPr/>
        </p:nvSpPr>
        <p:spPr>
          <a:xfrm>
            <a:off x="2059182" y="8593027"/>
            <a:ext cx="374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https://arts.ok.gov/arpa_grant.html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13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Schilling</dc:creator>
  <cp:lastModifiedBy>Anna Schilling</cp:lastModifiedBy>
  <cp:revision>1</cp:revision>
  <dcterms:created xsi:type="dcterms:W3CDTF">2023-09-07T19:10:23Z</dcterms:created>
  <dcterms:modified xsi:type="dcterms:W3CDTF">2023-09-07T20:41:14Z</dcterms:modified>
</cp:coreProperties>
</file>