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D897-8253-440E-B862-1025371319F5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9E8FC-D4F6-416B-B7B2-69CBC72C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2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896C8-F26F-46CB-97B9-856BA7924B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1D2B-B501-296C-21E4-CF16D369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DEA5-B6CA-ED48-E5FF-BF49C135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56D99-1B1A-FE23-848F-B5111CCE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9DAB4-E6F4-7D34-8C91-4D68E3AB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EA271-129D-8EB1-50C0-5D996328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7E0C-573F-BCC3-A09F-8418C0D4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24643-862C-9D64-08F4-EF090E0EB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7C930-B483-38D5-D942-24CDBE84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22EA2-5281-6516-6F65-E8449539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79FD9-9C57-CBC3-0FF9-61434866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5F2B2-7645-AF80-A3F2-5966EC88E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3B158-3EA3-DC6C-E9C5-7E5169962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5B461-8026-5EB3-40DC-A8EB0654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EA4F8-1D1F-303A-BA29-C5A9A072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843D2-2A92-4E78-014F-6BFA9957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3D86-6383-E298-C0C1-A84B68165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63AD-54FD-5DC3-7A16-AD9EB27C1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C694D-2BDD-D22A-61B3-B1ECB7F3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8C1AD-47AC-A90A-05CB-695C3467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6076D-C401-4594-8997-54042858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A3BFD-5F05-1559-96EF-94834AA0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360D2-9552-BF66-F5E4-137841F1C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DF59-3D23-B560-3745-79A1049F9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A8D28-D835-1B6B-4D0F-E7C13C6F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B4988-169C-EDF7-C992-C8D84C6F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5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AA82-AE38-375E-0C0C-2EF2D0A1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4EE25-038E-A744-19A9-E7FC7B245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3FAC6-78F3-499B-FFD7-A8C7A0E99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E46A8-0EFC-6599-E1AD-F0A41263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AD461-E26C-422C-1D45-9CD3AB7A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8F51B-A066-F01A-3FED-C463DBDF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8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BED3-E056-C884-36D5-C7B3D4DDD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9290C-70B4-FAE0-8D1D-15D02A8C6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319D4-0665-01D8-9BFB-427C0635E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81423-B7C2-4860-C33E-0207A7512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F9685-D614-8E35-BEEE-6D54074AD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7AA67-D262-B071-8697-8B4F2C5E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AFEF99-AC0D-98D3-7FF9-077F10CA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209BA1-B035-CC2D-ADA3-1A3604E3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47EB4-E132-AFDA-6F74-6905A49C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3B8CAE-0518-F7B2-17F2-4AEDF44D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63517-C285-6D2F-B3F1-0FAE5D286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D5564-D4C5-00ED-EB63-6186860BD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9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4CF14-E87E-2D3E-17AF-B45E8039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BB0F-8FAE-5325-4356-6B4E52DA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C5331-817C-8AAD-298D-5CFF1D1B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5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31CA6-3E02-EC45-96C6-FF3A34B9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69B9D-6EF1-7C2C-21F5-0DA88247F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143D-FC9D-D994-EAED-38C7313A6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11A2-1F8E-15FB-30DC-608CDEE3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D4BB3-E39C-73B9-C249-04180342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7C17C-A5BD-9196-CF86-4297E543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7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290E-FDF6-2FA1-83D1-D16D990A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F9629-CD87-968E-7D5C-8FE638D80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6A1A1-4EAC-ABC2-347C-F25990FA6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37FB2-ABBB-6AC0-6774-262FB5BC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75C94-39B9-CB73-FFE2-D634591D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A822D-9D4A-AD7F-9F9E-65CE8EE12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7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21C90D-6133-F229-F493-92D46890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CC0FA-D7C8-2D95-A290-BBE157B63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82AD-9934-BEDB-BE56-D7AFA2E9F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76F7-9FEA-46C9-A5EF-57D2E820FC6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CC28-8D47-C2DC-669C-D112DD2C2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741D-B592-3AE9-3F99-E4E444C69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ventbrite.com/e/is-your-small-business-website-ada-compliant-tickets-700982536637?aff=oddtdtcreator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26E37CC0-FF2F-4538-A958-5D42A81B6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150" y="1563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83B869-7C54-4EB8-BD0B-42B6209AD111}"/>
              </a:ext>
            </a:extLst>
          </p:cNvPr>
          <p:cNvSpPr txBox="1"/>
          <p:nvPr/>
        </p:nvSpPr>
        <p:spPr>
          <a:xfrm>
            <a:off x="2640733" y="473337"/>
            <a:ext cx="82903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Is Your Small Business Website </a:t>
            </a:r>
          </a:p>
          <a:p>
            <a:pPr algn="ctr"/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ADA Compliant?</a:t>
            </a:r>
          </a:p>
          <a:p>
            <a:pPr algn="ctr"/>
            <a:endParaRPr lang="en-US" sz="3200" b="1" i="1" dirty="0">
              <a:solidFill>
                <a:schemeClr val="accent1">
                  <a:lumMod val="50000"/>
                </a:schemeClr>
              </a:solidFill>
              <a:latin typeface="Calisto MT" panose="02040603050505030304" pitchFamily="18" charset="0"/>
              <a:cs typeface="Aharoni" panose="02010803020104030203" pitchFamily="2" charset="-79"/>
            </a:endParaRPr>
          </a:p>
        </p:txBody>
      </p:sp>
      <p:pic>
        <p:nvPicPr>
          <p:cNvPr id="45" name="Picture 44" descr="This is the SBA logo" title="SBA logo">
            <a:extLst>
              <a:ext uri="{FF2B5EF4-FFF2-40B4-BE49-F238E27FC236}">
                <a16:creationId xmlns:a16="http://schemas.microsoft.com/office/drawing/2014/main" id="{8B3061D7-2CAA-42BC-9389-9046694EF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2993" y="630787"/>
            <a:ext cx="115125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0A74CEB-FA8F-411C-873F-D65B2DD15014}"/>
              </a:ext>
            </a:extLst>
          </p:cNvPr>
          <p:cNvSpPr txBox="1"/>
          <p:nvPr/>
        </p:nvSpPr>
        <p:spPr>
          <a:xfrm>
            <a:off x="1073296" y="4759657"/>
            <a:ext cx="3953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Lyssa Prince</a:t>
            </a:r>
          </a:p>
          <a:p>
            <a:pPr algn="ctr"/>
            <a:r>
              <a:rPr lang="en-US" sz="1400" i="1" dirty="0"/>
              <a:t>Digital Accessibility Program Manager</a:t>
            </a:r>
          </a:p>
          <a:p>
            <a:pPr algn="ctr"/>
            <a:r>
              <a:rPr lang="en-US" sz="1400" i="1" dirty="0"/>
              <a:t>Oklahoma ABLE Tech</a:t>
            </a:r>
          </a:p>
          <a:p>
            <a:pPr algn="ctr"/>
            <a:r>
              <a:rPr lang="en-US" sz="1400" i="1" dirty="0"/>
              <a:t>Oklahoma State University Department of Wellness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985E29-3C2E-4262-A49E-D6B1E521C56E}"/>
              </a:ext>
            </a:extLst>
          </p:cNvPr>
          <p:cNvSpPr txBox="1"/>
          <p:nvPr/>
        </p:nvSpPr>
        <p:spPr>
          <a:xfrm>
            <a:off x="2267694" y="1803907"/>
            <a:ext cx="9036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Hosted by SBA Oklahoma District Office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7B3F64-6C77-4D0B-A6F5-4519912E110B}"/>
              </a:ext>
            </a:extLst>
          </p:cNvPr>
          <p:cNvSpPr/>
          <p:nvPr/>
        </p:nvSpPr>
        <p:spPr>
          <a:xfrm>
            <a:off x="119573" y="112542"/>
            <a:ext cx="11952850" cy="6639949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4C7E7F-51E2-4A5F-4865-F80C846B3DC6}"/>
              </a:ext>
            </a:extLst>
          </p:cNvPr>
          <p:cNvSpPr txBox="1"/>
          <p:nvPr/>
        </p:nvSpPr>
        <p:spPr>
          <a:xfrm>
            <a:off x="7008210" y="5375210"/>
            <a:ext cx="4047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October 10, 2023  11am-12noon CST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5F9C8E-B7C3-3A1C-6F09-1DB0261BC3C7}"/>
              </a:ext>
            </a:extLst>
          </p:cNvPr>
          <p:cNvSpPr txBox="1"/>
          <p:nvPr/>
        </p:nvSpPr>
        <p:spPr>
          <a:xfrm>
            <a:off x="5980143" y="2608552"/>
            <a:ext cx="5457039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Lyssa Prince will present guidance on what is legally required to have an ADA Compliant website, show the impact to people with a disability, and demonstrate a tool to assist small business owners.  SBA will also provide some resources to assist your business evaluate your compliance.</a:t>
            </a:r>
          </a:p>
        </p:txBody>
      </p:sp>
      <p:pic>
        <p:nvPicPr>
          <p:cNvPr id="5" name="Picture 4" descr="A picture containing person, outdoor, clothing, sweater&#10;&#10;Description automatically generated">
            <a:extLst>
              <a:ext uri="{FF2B5EF4-FFF2-40B4-BE49-F238E27FC236}">
                <a16:creationId xmlns:a16="http://schemas.microsoft.com/office/drawing/2014/main" id="{BADDA2EA-2739-AB5F-DB60-EA768BB5B2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923" y="2875529"/>
            <a:ext cx="1315869" cy="16453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850BDA-E534-32E0-794E-5DAE3C5A5D36}"/>
              </a:ext>
            </a:extLst>
          </p:cNvPr>
          <p:cNvSpPr txBox="1"/>
          <p:nvPr/>
        </p:nvSpPr>
        <p:spPr>
          <a:xfrm>
            <a:off x="8466589" y="5894573"/>
            <a:ext cx="14123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ighlight>
                  <a:srgbClr val="3333CC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</a:t>
            </a:r>
            <a:endParaRPr lang="en-US" dirty="0">
              <a:solidFill>
                <a:schemeClr val="bg1"/>
              </a:solidFill>
              <a:highlight>
                <a:srgbClr val="3333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622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25514</TotalTime>
  <Words>87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Carter, Cindi L.</dc:creator>
  <cp:lastModifiedBy>Carter, Cindi L.</cp:lastModifiedBy>
  <cp:revision>19</cp:revision>
  <dcterms:created xsi:type="dcterms:W3CDTF">2022-08-25T13:14:11Z</dcterms:created>
  <dcterms:modified xsi:type="dcterms:W3CDTF">2023-09-12T14:36:42Z</dcterms:modified>
</cp:coreProperties>
</file>