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0D897-8253-440E-B862-1025371319F5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9E8FC-D4F6-416B-B7B2-69CBC72C86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8201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896C8-F26F-46CB-97B9-856BA7924B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4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B1D2B-B501-296C-21E4-CF16D36922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7BDEA5-B6CA-ED48-E5FF-BF49C135AE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256D99-1B1A-FE23-848F-B5111CCE5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09DAB4-E6F4-7D34-8C91-4D68E3AB8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0EA271-129D-8EB1-50C0-5D9963284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438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FE7E0C-573F-BCC3-A09F-8418C0D41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424643-862C-9D64-08F4-EF090E0EB4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7C930-B483-38D5-D942-24CDBE8486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022EA2-5281-6516-6F65-E84495392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679FD9-9C57-CBC3-0FF9-61434866E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821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F5F2B2-7645-AF80-A3F2-5966EC88EB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33B158-3EA3-DC6C-E9C5-7E5169962B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5B461-8026-5EB3-40DC-A8EB0654A2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8EA4F8-1D1F-303A-BA29-C5A9A072B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C843D2-2A92-4E78-014F-6BFA99574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817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A3D86-6383-E298-C0C1-A84B68165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0263AD-54FD-5DC3-7A16-AD9EB27C1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C694D-2BDD-D22A-61B3-B1ECB7F3A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8C1AD-47AC-A90A-05CB-695C34671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6076D-C401-4594-8997-540428583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26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A3BFD-5F05-1559-96EF-94834AA05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360D2-9552-BF66-F5E4-137841F1CF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ADF59-3D23-B560-3745-79A1049F9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1A8D28-D835-1B6B-4D0F-E7C13C6F6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B4988-169C-EDF7-C992-C8D84C6FD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5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D4AA82-AE38-375E-0C0C-2EF2D0A16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44EE25-038E-A744-19A9-E7FC7B245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D23FAC6-78F3-499B-FFD7-A8C7A0E994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CE46A8-0EFC-6599-E1AD-F0A412634A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7AD461-E26C-422C-1D45-9CD3AB7A3E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C8F51B-A066-F01A-3FED-C463DBDF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880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02BED3-E056-C884-36D5-C7B3D4DDD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F9290C-70B4-FAE0-8D1D-15D02A8C6B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3319D4-0665-01D8-9BFB-427C0635E7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881423-B7C2-4860-C33E-0207A7512D2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F9685-D614-8E35-BEEE-6D54074AD1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67AA67-D262-B071-8697-8B4F2C5E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1AFEF99-AC0D-98D3-7FF9-077F10CA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209BA1-B035-CC2D-ADA3-1A3604E31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6372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47EB4-E132-AFDA-6F74-6905A49CE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B8CAE-0518-F7B2-17F2-4AEDF44DF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2463517-C285-6D2F-B3F1-0FAE5D286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D5564-D4C5-00ED-EB63-6186860BD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97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E4CF14-E87E-2D3E-17AF-B45E80394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ECBB0F-8FAE-5325-4356-6B4E52DAB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C5331-817C-8AAD-298D-5CFF1D1B8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52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431CA6-3E02-EC45-96C6-FF3A34B97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269B9D-6EF1-7C2C-21F5-0DA88247FD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4F143D-FC9D-D994-EAED-38C7313A62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5C11A2-1F8E-15FB-30DC-608CDEE399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D4BB3-E39C-73B9-C249-04180342D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D7C17C-A5BD-9196-CF86-4297E5436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0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290E-FDF6-2FA1-83D1-D16D990A4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6F9629-CD87-968E-7D5C-8FE638D80D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C6A1A1-4EAC-ABC2-347C-F25990FA62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D37FB2-ABBB-6AC0-6774-262FB5BCB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075C94-39B9-CB73-FFE2-D634591D3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4A822D-9D4A-AD7F-9F9E-65CE8EE12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671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21C90D-6133-F229-F493-92D468903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3CC0FA-D7C8-2D95-A290-BBE157B630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E382AD-9934-BEDB-BE56-D7AFA2E9F2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9276F7-9FEA-46C9-A5EF-57D2E820FC6D}" type="datetimeFigureOut">
              <a:rPr lang="en-US" smtClean="0"/>
              <a:t>9/1/2023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0FCC28-8D47-C2DC-669C-D112DD2C2E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E741D-B592-3AE9-3F99-E4E444C693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A32D6-0112-4C29-80B0-728ACD873F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839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eventbrite.com/e/sba-hispanic-heritage-month-tickets-700911754927?aff=oddtdtcreator" TargetMode="External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>
            <a:extLst>
              <a:ext uri="{FF2B5EF4-FFF2-40B4-BE49-F238E27FC236}">
                <a16:creationId xmlns:a16="http://schemas.microsoft.com/office/drawing/2014/main" id="{26E37CC0-FF2F-4538-A958-5D42A81B63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150" y="15631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683B869-7C54-4EB8-BD0B-42B6209AD111}"/>
              </a:ext>
            </a:extLst>
          </p:cNvPr>
          <p:cNvSpPr txBox="1"/>
          <p:nvPr/>
        </p:nvSpPr>
        <p:spPr>
          <a:xfrm>
            <a:off x="2640733" y="473337"/>
            <a:ext cx="8290347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1">
                    <a:lumMod val="50000"/>
                  </a:schemeClr>
                </a:solidFill>
                <a:latin typeface="Calisto MT" panose="02040603050505030304" pitchFamily="18" charset="0"/>
                <a:cs typeface="Aharoni" panose="02010803020104030203" pitchFamily="2" charset="-79"/>
              </a:rPr>
              <a:t>Hispanic Heritage Month</a:t>
            </a:r>
          </a:p>
          <a:p>
            <a:pPr algn="ctr"/>
            <a:endParaRPr lang="en-US" sz="3200" b="1" i="1" dirty="0">
              <a:solidFill>
                <a:schemeClr val="accent1">
                  <a:lumMod val="50000"/>
                </a:schemeClr>
              </a:solidFill>
              <a:latin typeface="Calisto MT" panose="02040603050505030304" pitchFamily="18" charset="0"/>
              <a:cs typeface="Aharoni" panose="02010803020104030203" pitchFamily="2" charset="-79"/>
            </a:endParaRPr>
          </a:p>
        </p:txBody>
      </p:sp>
      <p:pic>
        <p:nvPicPr>
          <p:cNvPr id="45" name="Picture 44" descr="This is the SBA logo" title="SBA logo">
            <a:extLst>
              <a:ext uri="{FF2B5EF4-FFF2-40B4-BE49-F238E27FC236}">
                <a16:creationId xmlns:a16="http://schemas.microsoft.com/office/drawing/2014/main" id="{8B3061D7-2CAA-42BC-9389-9046694EF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2993" y="630787"/>
            <a:ext cx="1151255" cy="125476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E0A74CEB-FA8F-411C-873F-D65B2DD15014}"/>
              </a:ext>
            </a:extLst>
          </p:cNvPr>
          <p:cNvSpPr txBox="1"/>
          <p:nvPr/>
        </p:nvSpPr>
        <p:spPr>
          <a:xfrm>
            <a:off x="325707" y="4635399"/>
            <a:ext cx="32673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Steffi Silvera</a:t>
            </a:r>
          </a:p>
          <a:p>
            <a:pPr algn="ctr"/>
            <a:r>
              <a:rPr lang="en-US" sz="1400" i="1" dirty="0"/>
              <a:t>Business Center Director</a:t>
            </a:r>
          </a:p>
          <a:p>
            <a:pPr algn="ctr"/>
            <a:r>
              <a:rPr lang="en-US" sz="1400" i="1" dirty="0"/>
              <a:t>Greater OKC Hispanic </a:t>
            </a:r>
          </a:p>
          <a:p>
            <a:pPr algn="ctr"/>
            <a:r>
              <a:rPr lang="en-US" sz="1400" i="1" dirty="0"/>
              <a:t>Chamber of Commerce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985E29-3C2E-4262-A49E-D6B1E521C56E}"/>
              </a:ext>
            </a:extLst>
          </p:cNvPr>
          <p:cNvSpPr txBox="1"/>
          <p:nvPr/>
        </p:nvSpPr>
        <p:spPr>
          <a:xfrm>
            <a:off x="1107832" y="1531731"/>
            <a:ext cx="11356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Hosted by SBA Oklahoma District Office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647B3F64-6C77-4D0B-A6F5-4519912E110B}"/>
              </a:ext>
            </a:extLst>
          </p:cNvPr>
          <p:cNvSpPr/>
          <p:nvPr/>
        </p:nvSpPr>
        <p:spPr>
          <a:xfrm>
            <a:off x="119573" y="112542"/>
            <a:ext cx="11952850" cy="6639949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E4C7E7F-51E2-4A5F-4865-F80C846B3DC6}"/>
              </a:ext>
            </a:extLst>
          </p:cNvPr>
          <p:cNvSpPr txBox="1"/>
          <p:nvPr/>
        </p:nvSpPr>
        <p:spPr>
          <a:xfrm>
            <a:off x="4175167" y="4435344"/>
            <a:ext cx="391786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October 4, 2023  11am-12noon CST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55F9C8E-B7C3-3A1C-6F09-1DB0261BC3C7}"/>
              </a:ext>
            </a:extLst>
          </p:cNvPr>
          <p:cNvSpPr txBox="1"/>
          <p:nvPr/>
        </p:nvSpPr>
        <p:spPr>
          <a:xfrm>
            <a:off x="3593032" y="2737451"/>
            <a:ext cx="5457039" cy="12958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/>
              <a:t>Join Us to Learn about Services and Loan Programs Available for </a:t>
            </a:r>
          </a:p>
          <a:p>
            <a:pPr algn="ctr">
              <a:lnSpc>
                <a:spcPct val="150000"/>
              </a:lnSpc>
            </a:pPr>
            <a:r>
              <a:rPr lang="en-US" dirty="0"/>
              <a:t>Hispanic Owned Small Businesses</a:t>
            </a:r>
          </a:p>
        </p:txBody>
      </p:sp>
      <p:pic>
        <p:nvPicPr>
          <p:cNvPr id="5" name="Picture 4" descr="A picture containing person, wall, smiling, posing&#10;&#10;Description automatically generated">
            <a:extLst>
              <a:ext uri="{FF2B5EF4-FFF2-40B4-BE49-F238E27FC236}">
                <a16:creationId xmlns:a16="http://schemas.microsoft.com/office/drawing/2014/main" id="{65634439-A31D-8B1B-4E47-CE2F992F19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116" y="2403792"/>
            <a:ext cx="1466617" cy="20807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DF18522-9109-B462-42D1-7A498BA8ABAA}"/>
              </a:ext>
            </a:extLst>
          </p:cNvPr>
          <p:cNvSpPr txBox="1"/>
          <p:nvPr/>
        </p:nvSpPr>
        <p:spPr>
          <a:xfrm>
            <a:off x="8908150" y="4635399"/>
            <a:ext cx="260890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Jessica Sifuentes</a:t>
            </a:r>
          </a:p>
          <a:p>
            <a:pPr algn="ctr"/>
            <a:r>
              <a:rPr lang="en-US" sz="1400" i="1" dirty="0"/>
              <a:t>Minority Business Coordinator</a:t>
            </a:r>
          </a:p>
          <a:p>
            <a:pPr algn="ctr"/>
            <a:r>
              <a:rPr lang="en-US" sz="1400" i="1" dirty="0"/>
              <a:t>REI Oklahoma</a:t>
            </a:r>
          </a:p>
        </p:txBody>
      </p:sp>
      <p:pic>
        <p:nvPicPr>
          <p:cNvPr id="8" name="Picture 7" descr="A person smiling for the camera&#10;&#10;Description automatically generated with low confidence">
            <a:extLst>
              <a:ext uri="{FF2B5EF4-FFF2-40B4-BE49-F238E27FC236}">
                <a16:creationId xmlns:a16="http://schemas.microsoft.com/office/drawing/2014/main" id="{9E4D9E8F-5734-DC82-B4BA-1238258F54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1214" y="2421999"/>
            <a:ext cx="1372912" cy="20625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FE94618-725F-1C2E-7E1C-7ACFEC262951}"/>
              </a:ext>
            </a:extLst>
          </p:cNvPr>
          <p:cNvSpPr txBox="1"/>
          <p:nvPr/>
        </p:nvSpPr>
        <p:spPr>
          <a:xfrm>
            <a:off x="5677696" y="5037424"/>
            <a:ext cx="1287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highlight>
                  <a:srgbClr val="3333CC"/>
                </a:highlight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</a:t>
            </a:r>
            <a:endParaRPr lang="en-US" sz="2000" dirty="0">
              <a:solidFill>
                <a:schemeClr val="bg1"/>
              </a:solidFill>
              <a:highlight>
                <a:srgbClr val="3333CC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762245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25533</TotalTime>
  <Words>50</Words>
  <Application>Microsoft Office PowerPoint</Application>
  <PresentationFormat>Widescreen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Aharoni</vt:lpstr>
      <vt:lpstr>Arial</vt:lpstr>
      <vt:lpstr>Calibri</vt:lpstr>
      <vt:lpstr>Calibri Light</vt:lpstr>
      <vt:lpstr>Calisto MT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Carter, Cindi L.</dc:creator>
  <cp:lastModifiedBy>Carter, Cindi L.</cp:lastModifiedBy>
  <cp:revision>16</cp:revision>
  <dcterms:created xsi:type="dcterms:W3CDTF">2022-08-25T13:14:11Z</dcterms:created>
  <dcterms:modified xsi:type="dcterms:W3CDTF">2023-09-01T16:24:46Z</dcterms:modified>
</cp:coreProperties>
</file>