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91" r:id="rId2"/>
    <p:sldId id="392" r:id="rId3"/>
    <p:sldId id="3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990000"/>
    <a:srgbClr val="5261A1"/>
    <a:srgbClr val="00365D"/>
    <a:srgbClr val="7F7F7F"/>
    <a:srgbClr val="D9E7EF"/>
    <a:srgbClr val="C9380C"/>
    <a:srgbClr val="335B74"/>
    <a:srgbClr val="FFFFFF"/>
    <a:srgbClr val="FAB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62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15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73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27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70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2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3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7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6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9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4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40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B92FF2-67D4-4A76-89FF-DDF8B13F799B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6D800E-26CE-4BA3-8086-2C4D0096009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12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khighered.org/transfer-students/course-transfer.shtml" TargetMode="Externa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highered.org/CourseSearch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F01B8-64EB-45C9-9334-BCE6B1A93017}"/>
              </a:ext>
            </a:extLst>
          </p:cNvPr>
          <p:cNvSpPr txBox="1">
            <a:spLocks/>
          </p:cNvSpPr>
          <p:nvPr/>
        </p:nvSpPr>
        <p:spPr>
          <a:xfrm rot="5400000">
            <a:off x="5567874" y="-2405629"/>
            <a:ext cx="1056251" cy="619946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cep database!!!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E8469C-608D-4466-935E-FF503A17A0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87" t="9526" r="79544" b="30413"/>
          <a:stretch/>
        </p:blipFill>
        <p:spPr>
          <a:xfrm>
            <a:off x="3341463" y="1086494"/>
            <a:ext cx="5509071" cy="5015668"/>
          </a:xfrm>
          <a:prstGeom prst="rect">
            <a:avLst/>
          </a:prstGeom>
        </p:spPr>
      </p:pic>
      <p:pic>
        <p:nvPicPr>
          <p:cNvPr id="7" name="Graphic 6" descr="Arrow Rotate left">
            <a:extLst>
              <a:ext uri="{FF2B5EF4-FFF2-40B4-BE49-F238E27FC236}">
                <a16:creationId xmlns:a16="http://schemas.microsoft.com/office/drawing/2014/main" id="{FFB1A5BF-677D-4400-9D19-6244A3BA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1339" y="2679928"/>
            <a:ext cx="914400" cy="914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FFCD46-84C3-49F9-83F1-5100A9C89094}"/>
              </a:ext>
            </a:extLst>
          </p:cNvPr>
          <p:cNvSpPr/>
          <p:nvPr/>
        </p:nvSpPr>
        <p:spPr>
          <a:xfrm>
            <a:off x="4048240" y="6285487"/>
            <a:ext cx="5679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https://www.okhighered.org/transfer-students/course-transfer.shtml</a:t>
            </a:r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/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841A8346-FE1C-42F5-8512-38DB74FBD032}"/>
              </a:ext>
            </a:extLst>
          </p:cNvPr>
          <p:cNvSpPr/>
          <p:nvPr/>
        </p:nvSpPr>
        <p:spPr>
          <a:xfrm>
            <a:off x="2464479" y="6173599"/>
            <a:ext cx="1554561" cy="584774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7B84B1-BE20-4DCB-9C03-074F7FF4D7C5}"/>
              </a:ext>
            </a:extLst>
          </p:cNvPr>
          <p:cNvSpPr/>
          <p:nvPr/>
        </p:nvSpPr>
        <p:spPr>
          <a:xfrm>
            <a:off x="2624674" y="6296709"/>
            <a:ext cx="1135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64B95-794A-4829-9F49-B81F51ACEF96}"/>
              </a:ext>
            </a:extLst>
          </p:cNvPr>
          <p:cNvSpPr txBox="1"/>
          <p:nvPr/>
        </p:nvSpPr>
        <p:spPr>
          <a:xfrm>
            <a:off x="1294414" y="5343167"/>
            <a:ext cx="18744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Older CEP data and appendix document (matrix notes, common course descriptions and institution acronyms)</a:t>
            </a:r>
          </a:p>
        </p:txBody>
      </p:sp>
    </p:spTree>
    <p:extLst>
      <p:ext uri="{BB962C8B-B14F-4D97-AF65-F5344CB8AC3E}">
        <p14:creationId xmlns:p14="http://schemas.microsoft.com/office/powerpoint/2010/main" val="31215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6D962-55BE-4878-A05E-F07CC9F7C69F}"/>
              </a:ext>
            </a:extLst>
          </p:cNvPr>
          <p:cNvSpPr txBox="1">
            <a:spLocks/>
          </p:cNvSpPr>
          <p:nvPr/>
        </p:nvSpPr>
        <p:spPr>
          <a:xfrm rot="5400000">
            <a:off x="5428338" y="-1837055"/>
            <a:ext cx="1335323" cy="619946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Yep... You read that right. </a:t>
            </a:r>
            <a:r>
              <a:rPr lang="en-US" sz="6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Searchable!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EA520-DFEC-4FEF-AEAF-6EFFBE9F1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83" r="72293" b="26776"/>
          <a:stretch/>
        </p:blipFill>
        <p:spPr>
          <a:xfrm>
            <a:off x="1172597" y="2236878"/>
            <a:ext cx="9846804" cy="42074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4B27EF5-A948-4F51-8866-E96348C9527F}"/>
              </a:ext>
            </a:extLst>
          </p:cNvPr>
          <p:cNvSpPr/>
          <p:nvPr/>
        </p:nvSpPr>
        <p:spPr>
          <a:xfrm>
            <a:off x="7278027" y="5176542"/>
            <a:ext cx="3835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https://www.okhighered.org/CourseSearch/</a:t>
            </a:r>
            <a:endParaRPr lang="en-US" sz="1600" dirty="0">
              <a:solidFill>
                <a:srgbClr val="00B050"/>
              </a:solidFill>
            </a:endParaRPr>
          </a:p>
          <a:p>
            <a:endParaRPr lang="en-US" sz="1600" dirty="0"/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964056BF-3B86-422A-8FB1-03252862916C}"/>
              </a:ext>
            </a:extLst>
          </p:cNvPr>
          <p:cNvSpPr/>
          <p:nvPr/>
        </p:nvSpPr>
        <p:spPr>
          <a:xfrm>
            <a:off x="5629431" y="5080606"/>
            <a:ext cx="1554561" cy="584774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411BA-6383-4930-9DE6-E83F7FF69612}"/>
              </a:ext>
            </a:extLst>
          </p:cNvPr>
          <p:cNvSpPr/>
          <p:nvPr/>
        </p:nvSpPr>
        <p:spPr>
          <a:xfrm>
            <a:off x="5789626" y="5203716"/>
            <a:ext cx="1135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CLICK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14639-8A45-429C-9D6B-EB28B08EB91D}"/>
              </a:ext>
            </a:extLst>
          </p:cNvPr>
          <p:cNvSpPr txBox="1"/>
          <p:nvPr/>
        </p:nvSpPr>
        <p:spPr>
          <a:xfrm>
            <a:off x="6023917" y="4696504"/>
            <a:ext cx="134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searchable database</a:t>
            </a:r>
          </a:p>
        </p:txBody>
      </p:sp>
    </p:spTree>
    <p:extLst>
      <p:ext uri="{BB962C8B-B14F-4D97-AF65-F5344CB8AC3E}">
        <p14:creationId xmlns:p14="http://schemas.microsoft.com/office/powerpoint/2010/main" val="13974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B80E8A-BDA5-49CE-A069-305EDF7C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0" t="16363" r="72479" b="21157"/>
          <a:stretch/>
        </p:blipFill>
        <p:spPr>
          <a:xfrm>
            <a:off x="488688" y="252119"/>
            <a:ext cx="8224561" cy="44667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EC0A9-20EF-4FE5-8DEA-242D6FE85E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6" t="16783" r="72665" b="11570"/>
          <a:stretch/>
        </p:blipFill>
        <p:spPr>
          <a:xfrm>
            <a:off x="4148808" y="1887441"/>
            <a:ext cx="7554504" cy="4718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3C31E6-1419-433C-BF82-761434265265}"/>
              </a:ext>
            </a:extLst>
          </p:cNvPr>
          <p:cNvSpPr txBox="1">
            <a:spLocks/>
          </p:cNvSpPr>
          <p:nvPr/>
        </p:nvSpPr>
        <p:spPr>
          <a:xfrm rot="5400000">
            <a:off x="8171539" y="3123572"/>
            <a:ext cx="1335323" cy="6199464"/>
          </a:xfrm>
          <a:prstGeom prst="rect">
            <a:avLst/>
          </a:prstGeom>
        </p:spPr>
        <p:txBody>
          <a:bodyPr vert="vert270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cep database!!!</a:t>
            </a:r>
          </a:p>
        </p:txBody>
      </p:sp>
    </p:spTree>
    <p:extLst>
      <p:ext uri="{BB962C8B-B14F-4D97-AF65-F5344CB8AC3E}">
        <p14:creationId xmlns:p14="http://schemas.microsoft.com/office/powerpoint/2010/main" val="629509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335B74"/>
      </a:accent1>
      <a:accent2>
        <a:srgbClr val="335B74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7064</TotalTime>
  <Words>64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Icenhour, Angel</dc:creator>
  <cp:lastModifiedBy>Angel Icenhour</cp:lastModifiedBy>
  <cp:revision>44</cp:revision>
  <dcterms:created xsi:type="dcterms:W3CDTF">2020-08-21T17:17:50Z</dcterms:created>
  <dcterms:modified xsi:type="dcterms:W3CDTF">2021-10-11T14:47:03Z</dcterms:modified>
</cp:coreProperties>
</file>