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57" r:id="rId2"/>
    <p:sldId id="256" r:id="rId3"/>
  </p:sldIdLst>
  <p:sldSz cx="10058400" cy="7772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C88A"/>
    <a:srgbClr val="E19909"/>
    <a:srgbClr val="F5A70B"/>
    <a:srgbClr val="FDCB4D"/>
    <a:srgbClr val="F8CE7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p:scale>
          <a:sx n="100" d="100"/>
          <a:sy n="100" d="100"/>
        </p:scale>
        <p:origin x="20" y="-1392"/>
      </p:cViewPr>
      <p:guideLst>
        <p:guide orient="horz" pos="2448"/>
        <p:guide pos="3168"/>
      </p:guideLst>
    </p:cSldViewPr>
  </p:slideViewPr>
  <p:notesTextViewPr>
    <p:cViewPr>
      <p:scale>
        <a:sx n="1" d="1"/>
        <a:sy n="1" d="1"/>
      </p:scale>
      <p:origin x="0" y="0"/>
    </p:cViewPr>
  </p:notesTextViewPr>
  <p:notesViewPr>
    <p:cSldViewPr snapToGrid="0" showGuides="1">
      <p:cViewPr varScale="1">
        <p:scale>
          <a:sx n="65" d="100"/>
          <a:sy n="65" d="100"/>
        </p:scale>
        <p:origin x="208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D12757-4A57-4A67-8D2D-247F0E8E2E1D}" type="doc">
      <dgm:prSet loTypeId="urn:microsoft.com/office/officeart/2008/layout/AlternatingHexagons" loCatId="list" qsTypeId="urn:microsoft.com/office/officeart/2005/8/quickstyle/simple1" qsCatId="simple" csTypeId="urn:microsoft.com/office/officeart/2005/8/colors/colorful2" csCatId="colorful" phldr="1"/>
      <dgm:spPr/>
      <dgm:t>
        <a:bodyPr/>
        <a:lstStyle/>
        <a:p>
          <a:endParaRPr lang="en-US"/>
        </a:p>
      </dgm:t>
    </dgm:pt>
    <dgm:pt modelId="{4CC56172-62CF-40DF-B82D-73C12581298B}" type="pres">
      <dgm:prSet presAssocID="{33D12757-4A57-4A67-8D2D-247F0E8E2E1D}" presName="Name0" presStyleCnt="0">
        <dgm:presLayoutVars>
          <dgm:chMax/>
          <dgm:chPref/>
          <dgm:dir/>
          <dgm:animLvl val="lvl"/>
        </dgm:presLayoutVars>
      </dgm:prSet>
      <dgm:spPr/>
    </dgm:pt>
  </dgm:ptLst>
  <dgm:cxnLst>
    <dgm:cxn modelId="{5C0DC5AB-CF9F-4119-B660-72A4C7AA4A66}" type="presOf" srcId="{33D12757-4A57-4A67-8D2D-247F0E8E2E1D}" destId="{4CC56172-62CF-40DF-B82D-73C12581298B}" srcOrd="0" destOrd="0" presId="urn:microsoft.com/office/officeart/2008/layout/AlternatingHexagons"/>
  </dgm:cxnLst>
  <dgm:bg/>
  <dgm:whole/>
  <dgm:extLst>
    <a:ext uri="http://schemas.microsoft.com/office/drawing/2008/diagram">
      <dsp:dataModelExt xmlns:dsp="http://schemas.microsoft.com/office/drawing/2008/diagram" relId="rId2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AA7F96A5-B40C-4591-A94D-05A85DE82A47}" type="datetimeFigureOut">
              <a:rPr lang="en-US"/>
              <a:t>6/24/2022</a:t>
            </a:fld>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AE55127-CA2D-4BC4-8CFE-F19148CDFE65}" type="slidenum">
              <a:rPr/>
              <a:t>‹#›</a:t>
            </a:fld>
            <a:endParaRPr/>
          </a:p>
        </p:txBody>
      </p:sp>
    </p:spTree>
    <p:extLst>
      <p:ext uri="{BB962C8B-B14F-4D97-AF65-F5344CB8AC3E}">
        <p14:creationId xmlns:p14="http://schemas.microsoft.com/office/powerpoint/2010/main" val="2595640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27FC828-8F12-4CF0-9AF3-FA4FDDB6EB28}" type="datetimeFigureOut">
              <a:rPr lang="en-US"/>
              <a:t>6/24/2022</a:t>
            </a:fld>
            <a:endParaRPr/>
          </a:p>
        </p:txBody>
      </p:sp>
      <p:sp>
        <p:nvSpPr>
          <p:cNvPr id="4" name="Slide Image Placeholder 3"/>
          <p:cNvSpPr>
            <a:spLocks noGrp="1" noRot="1" noChangeAspect="1"/>
          </p:cNvSpPr>
          <p:nvPr>
            <p:ph type="sldImg" idx="2"/>
          </p:nvPr>
        </p:nvSpPr>
        <p:spPr>
          <a:xfrm>
            <a:off x="1474788" y="1162050"/>
            <a:ext cx="4060825" cy="313690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46B6C3F-CB80-4F8D-9D19-17AA7E3C7BEF}" type="slidenum">
              <a:rPr/>
              <a:t>‹#›</a:t>
            </a:fld>
            <a:endParaRPr/>
          </a:p>
        </p:txBody>
      </p:sp>
    </p:spTree>
    <p:extLst>
      <p:ext uri="{BB962C8B-B14F-4D97-AF65-F5344CB8AC3E}">
        <p14:creationId xmlns:p14="http://schemas.microsoft.com/office/powerpoint/2010/main" val="1690461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change this brochure, replace our sample content with your own. Or, if you'd rather start from a clean slate, press the New Slide button on the Home tab to insert a new page. Now enter your text and pictures in the empty placeholders. If you need more placeholders for titles, subtitles or body text, copy any of the existing placeholders, then drag the new one into place.</a:t>
            </a:r>
          </a:p>
          <a:p>
            <a:endParaRPr lang="en-US" dirty="0"/>
          </a:p>
          <a:p>
            <a:endParaRPr lang="en-US" dirty="0"/>
          </a:p>
        </p:txBody>
      </p:sp>
      <p:sp>
        <p:nvSpPr>
          <p:cNvPr id="4" name="Slide Number Placeholder 3"/>
          <p:cNvSpPr>
            <a:spLocks noGrp="1"/>
          </p:cNvSpPr>
          <p:nvPr>
            <p:ph type="sldNum" sz="quarter" idx="10"/>
          </p:nvPr>
        </p:nvSpPr>
        <p:spPr/>
        <p:txBody>
          <a:bodyPr/>
          <a:lstStyle/>
          <a:p>
            <a:fld id="{746B6C3F-CB80-4F8D-9D19-17AA7E3C7BEF}" type="slidenum">
              <a:rPr lang="en-US" smtClean="0"/>
              <a:t>1</a:t>
            </a:fld>
            <a:endParaRPr lang="en-US"/>
          </a:p>
        </p:txBody>
      </p:sp>
    </p:spTree>
    <p:extLst>
      <p:ext uri="{BB962C8B-B14F-4D97-AF65-F5344CB8AC3E}">
        <p14:creationId xmlns:p14="http://schemas.microsoft.com/office/powerpoint/2010/main" val="2837226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46B6C3F-CB80-4F8D-9D19-17AA7E3C7BEF}" type="slidenum">
              <a:rPr lang="en-US" smtClean="0"/>
              <a:t>2</a:t>
            </a:fld>
            <a:endParaRPr lang="en-US"/>
          </a:p>
        </p:txBody>
      </p:sp>
    </p:spTree>
    <p:extLst>
      <p:ext uri="{BB962C8B-B14F-4D97-AF65-F5344CB8AC3E}">
        <p14:creationId xmlns:p14="http://schemas.microsoft.com/office/powerpoint/2010/main" val="3201029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sp>
        <p:nvSpPr>
          <p:cNvPr id="12" name="Rectangle 11"/>
          <p:cNvSpPr/>
          <p:nvPr/>
        </p:nvSpPr>
        <p:spPr>
          <a:xfrm>
            <a:off x="457200" y="457199"/>
            <a:ext cx="2377440" cy="65836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 Placeholder 9"/>
          <p:cNvSpPr>
            <a:spLocks noGrp="1"/>
          </p:cNvSpPr>
          <p:nvPr>
            <p:ph type="body" sz="quarter" idx="10"/>
          </p:nvPr>
        </p:nvSpPr>
        <p:spPr>
          <a:xfrm>
            <a:off x="777240" y="665530"/>
            <a:ext cx="1737360" cy="1517413"/>
          </a:xfrm>
        </p:spPr>
        <p:txBody>
          <a:bodyPr lIns="0" tIns="0" rIns="0" bIns="0" anchor="b">
            <a:noAutofit/>
          </a:bodyPr>
          <a:lstStyle>
            <a:lvl1pPr marL="0" indent="0">
              <a:lnSpc>
                <a:spcPct val="100000"/>
              </a:lnSpc>
              <a:spcBef>
                <a:spcPts val="0"/>
              </a:spcBef>
              <a:buNone/>
              <a:defRPr sz="1800">
                <a:solidFill>
                  <a:schemeClr val="bg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11" name="Text Placeholder 9"/>
          <p:cNvSpPr>
            <a:spLocks noGrp="1"/>
          </p:cNvSpPr>
          <p:nvPr>
            <p:ph type="body" sz="quarter" idx="11"/>
          </p:nvPr>
        </p:nvSpPr>
        <p:spPr>
          <a:xfrm>
            <a:off x="777240" y="2302840"/>
            <a:ext cx="1737360" cy="4417999"/>
          </a:xfrm>
        </p:spPr>
        <p:txBody>
          <a:bodyPr lIns="0" tIns="0" rIns="0" bIns="0" anchor="t">
            <a:noAutofit/>
          </a:bodyPr>
          <a:lstStyle>
            <a:lvl1pPr marL="0" indent="0">
              <a:lnSpc>
                <a:spcPct val="105000"/>
              </a:lnSpc>
              <a:spcBef>
                <a:spcPts val="800"/>
              </a:spcBef>
              <a:buNone/>
              <a:defRPr sz="1000">
                <a:solidFill>
                  <a:schemeClr val="bg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13" name="Rectangle 12"/>
          <p:cNvSpPr/>
          <p:nvPr/>
        </p:nvSpPr>
        <p:spPr>
          <a:xfrm>
            <a:off x="457200" y="7178040"/>
            <a:ext cx="2377440" cy="137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7124700" y="7086600"/>
            <a:ext cx="2468880" cy="22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Text Placeholder 9"/>
          <p:cNvSpPr>
            <a:spLocks noGrp="1"/>
          </p:cNvSpPr>
          <p:nvPr>
            <p:ph type="body" sz="quarter" idx="12"/>
          </p:nvPr>
        </p:nvSpPr>
        <p:spPr>
          <a:xfrm>
            <a:off x="7124700" y="457200"/>
            <a:ext cx="2468880" cy="1763463"/>
          </a:xfrm>
        </p:spPr>
        <p:txBody>
          <a:bodyPr lIns="0" tIns="0" rIns="0" bIns="0" anchor="b">
            <a:noAutofit/>
          </a:bodyPr>
          <a:lstStyle>
            <a:lvl1pPr marL="0" indent="0">
              <a:lnSpc>
                <a:spcPct val="95000"/>
              </a:lnSpc>
              <a:spcBef>
                <a:spcPts val="0"/>
              </a:spcBef>
              <a:buNone/>
              <a:defRPr sz="3000" b="1">
                <a:solidFill>
                  <a:schemeClr val="tx1">
                    <a:lumMod val="65000"/>
                    <a:lumOff val="35000"/>
                  </a:schemeClr>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22" name="Picture Placeholder 21"/>
          <p:cNvSpPr>
            <a:spLocks noGrp="1"/>
          </p:cNvSpPr>
          <p:nvPr>
            <p:ph type="pic" sz="quarter" idx="13"/>
          </p:nvPr>
        </p:nvSpPr>
        <p:spPr>
          <a:xfrm>
            <a:off x="7124700" y="2740819"/>
            <a:ext cx="2468563" cy="4208621"/>
          </a:xfrm>
        </p:spPr>
        <p:txBody>
          <a:bodyPr>
            <a:normAutofit/>
          </a:bodyPr>
          <a:lstStyle>
            <a:lvl1pPr marL="0" indent="0">
              <a:buNone/>
              <a:defRPr sz="1600">
                <a:solidFill>
                  <a:schemeClr val="tx1">
                    <a:lumMod val="65000"/>
                    <a:lumOff val="35000"/>
                  </a:schemeClr>
                </a:solidFill>
              </a:defRPr>
            </a:lvl1pPr>
          </a:lstStyle>
          <a:p>
            <a:r>
              <a:rPr lang="en-US"/>
              <a:t>Click icon to add picture</a:t>
            </a:r>
            <a:endParaRPr/>
          </a:p>
        </p:txBody>
      </p:sp>
      <p:sp>
        <p:nvSpPr>
          <p:cNvPr id="24" name="Text Placeholder 9"/>
          <p:cNvSpPr>
            <a:spLocks noGrp="1"/>
          </p:cNvSpPr>
          <p:nvPr>
            <p:ph type="body" sz="quarter" idx="14"/>
          </p:nvPr>
        </p:nvSpPr>
        <p:spPr>
          <a:xfrm>
            <a:off x="7124700" y="2266383"/>
            <a:ext cx="2468880" cy="346007"/>
          </a:xfrm>
        </p:spPr>
        <p:txBody>
          <a:bodyPr lIns="0" tIns="0" rIns="0" bIns="0" anchor="t">
            <a:noAutofit/>
          </a:bodyPr>
          <a:lstStyle>
            <a:lvl1pPr marL="0" indent="0">
              <a:lnSpc>
                <a:spcPct val="114000"/>
              </a:lnSpc>
              <a:spcBef>
                <a:spcPts val="0"/>
              </a:spcBef>
              <a:buNone/>
              <a:defRPr sz="800" b="0">
                <a:solidFill>
                  <a:schemeClr val="accent1"/>
                </a:solidFill>
                <a:latin typeface="+mn-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26" name="Text Placeholder 9"/>
          <p:cNvSpPr>
            <a:spLocks noGrp="1"/>
          </p:cNvSpPr>
          <p:nvPr>
            <p:ph type="body" sz="quarter" idx="15" hasCustomPrompt="1"/>
          </p:nvPr>
        </p:nvSpPr>
        <p:spPr>
          <a:xfrm rot="16200000">
            <a:off x="2859181" y="6050147"/>
            <a:ext cx="2011680" cy="516043"/>
          </a:xfrm>
        </p:spPr>
        <p:txBody>
          <a:bodyPr lIns="0" tIns="0" rIns="0" bIns="0" anchor="t">
            <a:noAutofit/>
          </a:bodyPr>
          <a:lstStyle>
            <a:lvl1pPr marL="0" indent="0">
              <a:lnSpc>
                <a:spcPct val="100000"/>
              </a:lnSpc>
              <a:spcBef>
                <a:spcPts val="0"/>
              </a:spcBef>
              <a:buNone/>
              <a:defRPr sz="900" b="0" baseline="0">
                <a:solidFill>
                  <a:schemeClr val="tx1">
                    <a:lumMod val="65000"/>
                    <a:lumOff val="35000"/>
                  </a:schemeClr>
                </a:solidFill>
                <a:latin typeface="+mn-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dirty="0"/>
              <a:t>[Company Name]</a:t>
            </a:r>
            <a:br>
              <a:rPr lang="en-US" dirty="0"/>
            </a:br>
            <a:r>
              <a:rPr lang="en-US" dirty="0"/>
              <a:t>[Street Address]</a:t>
            </a:r>
            <a:br>
              <a:rPr lang="en-US" dirty="0"/>
            </a:br>
            <a:r>
              <a:rPr lang="en-US" dirty="0"/>
              <a:t>[City, ST ZIP Code]</a:t>
            </a:r>
            <a:endParaRPr dirty="0"/>
          </a:p>
        </p:txBody>
      </p:sp>
      <p:sp>
        <p:nvSpPr>
          <p:cNvPr id="29" name="Text Placeholder 9"/>
          <p:cNvSpPr>
            <a:spLocks noGrp="1"/>
          </p:cNvSpPr>
          <p:nvPr>
            <p:ph type="body" sz="quarter" idx="18" hasCustomPrompt="1"/>
          </p:nvPr>
        </p:nvSpPr>
        <p:spPr>
          <a:xfrm rot="16200000">
            <a:off x="3628146" y="2873971"/>
            <a:ext cx="2577959" cy="793647"/>
          </a:xfrm>
        </p:spPr>
        <p:txBody>
          <a:bodyPr lIns="0" tIns="0" rIns="0" bIns="0" anchor="t">
            <a:noAutofit/>
          </a:bodyPr>
          <a:lstStyle>
            <a:lvl1pPr marL="0" indent="0">
              <a:lnSpc>
                <a:spcPct val="120000"/>
              </a:lnSpc>
              <a:spcBef>
                <a:spcPts val="0"/>
              </a:spcBef>
              <a:buNone/>
              <a:defRPr sz="900" b="0" baseline="0">
                <a:solidFill>
                  <a:schemeClr val="tx1">
                    <a:lumMod val="65000"/>
                    <a:lumOff val="35000"/>
                  </a:schemeClr>
                </a:solidFill>
                <a:latin typeface="+mn-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t>[Recipient Name]</a:t>
            </a:r>
            <a:br>
              <a:rPr/>
            </a:br>
            <a:r>
              <a:t>[Address]</a:t>
            </a:r>
            <a:br>
              <a:rPr/>
            </a:br>
            <a:r>
              <a:t>[City, ST  ZIP Code]</a:t>
            </a:r>
          </a:p>
        </p:txBody>
      </p:sp>
      <p:sp>
        <p:nvSpPr>
          <p:cNvPr id="32" name="Rectangle 31"/>
          <p:cNvSpPr/>
          <p:nvPr/>
        </p:nvSpPr>
        <p:spPr>
          <a:xfrm rot="16200000">
            <a:off x="3291840" y="457200"/>
            <a:ext cx="685800" cy="685800"/>
          </a:xfrm>
          <a:prstGeom prst="rect">
            <a:avLst/>
          </a:prstGeom>
          <a:noFill/>
          <a:ln w="6350">
            <a:solidFill>
              <a:schemeClr val="bg1">
                <a:lumMod val="8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sz="800">
                <a:solidFill>
                  <a:schemeClr val="bg1">
                    <a:lumMod val="85000"/>
                  </a:schemeClr>
                </a:solidFill>
              </a:rPr>
              <a:t>PLACE</a:t>
            </a:r>
            <a:br>
              <a:rPr sz="800">
                <a:solidFill>
                  <a:schemeClr val="bg1">
                    <a:lumMod val="85000"/>
                  </a:schemeClr>
                </a:solidFill>
              </a:rPr>
            </a:br>
            <a:r>
              <a:rPr sz="800">
                <a:solidFill>
                  <a:schemeClr val="bg1">
                    <a:lumMod val="85000"/>
                  </a:schemeClr>
                </a:solidFill>
              </a:rPr>
              <a:t>STAMP</a:t>
            </a:r>
            <a:br>
              <a:rPr sz="800">
                <a:solidFill>
                  <a:schemeClr val="bg1">
                    <a:lumMod val="85000"/>
                  </a:schemeClr>
                </a:solidFill>
              </a:rPr>
            </a:br>
            <a:r>
              <a:rPr sz="800">
                <a:solidFill>
                  <a:schemeClr val="bg1">
                    <a:lumMod val="85000"/>
                  </a:schemeClr>
                </a:solidFill>
              </a:rPr>
              <a:t>HERE </a:t>
            </a:r>
          </a:p>
        </p:txBody>
      </p:sp>
    </p:spTree>
    <p:extLst>
      <p:ext uri="{BB962C8B-B14F-4D97-AF65-F5344CB8AC3E}">
        <p14:creationId xmlns:p14="http://schemas.microsoft.com/office/powerpoint/2010/main" val="658768243"/>
      </p:ext>
    </p:extLst>
  </p:cSld>
  <p:clrMapOvr>
    <a:masterClrMapping/>
  </p:clrMapOvr>
  <p:extLst mod="1">
    <p:ext uri="{DCECCB84-F9BA-43D5-87BE-67443E8EF086}">
      <p15:sldGuideLst xmlns:p15="http://schemas.microsoft.com/office/powerpoint/2012/main">
        <p15:guide id="1" orient="horz" pos="4608">
          <p15:clr>
            <a:srgbClr val="FBAE40"/>
          </p15:clr>
        </p15:guide>
        <p15:guide id="2" orient="horz" pos="288">
          <p15:clr>
            <a:srgbClr val="FBAE40"/>
          </p15:clr>
        </p15:guide>
        <p15:guide id="3" pos="288">
          <p15:clr>
            <a:srgbClr val="FBAE40"/>
          </p15:clr>
        </p15:guide>
        <p15:guide id="4" pos="6048">
          <p15:clr>
            <a:srgbClr val="FBAE40"/>
          </p15:clr>
        </p15:guide>
        <p15:guide id="5" pos="2064">
          <p15:clr>
            <a:srgbClr val="A4A3A4"/>
          </p15:clr>
        </p15:guide>
        <p15:guide id="6" pos="4200">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457198" y="3188368"/>
            <a:ext cx="2834641" cy="363935"/>
          </a:xfrm>
        </p:spPr>
        <p:txBody>
          <a:bodyPr lIns="0" tIns="0" rIns="0" bIns="0" anchor="b">
            <a:noAutofit/>
          </a:bodyPr>
          <a:lstStyle>
            <a:lvl1pPr marL="0" indent="0">
              <a:lnSpc>
                <a:spcPct val="100000"/>
              </a:lnSpc>
              <a:spcBef>
                <a:spcPts val="0"/>
              </a:spcBef>
              <a:buNone/>
              <a:defRPr sz="1500">
                <a:solidFill>
                  <a:schemeClr val="accent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t>Click to edit text</a:t>
            </a:r>
          </a:p>
        </p:txBody>
      </p:sp>
      <p:sp>
        <p:nvSpPr>
          <p:cNvPr id="11" name="Text Placeholder 9"/>
          <p:cNvSpPr>
            <a:spLocks noGrp="1"/>
          </p:cNvSpPr>
          <p:nvPr>
            <p:ph type="body" sz="quarter" idx="11"/>
          </p:nvPr>
        </p:nvSpPr>
        <p:spPr>
          <a:xfrm>
            <a:off x="457199" y="3624067"/>
            <a:ext cx="2834640" cy="847670"/>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13" name="Rectangle 12"/>
          <p:cNvSpPr/>
          <p:nvPr/>
        </p:nvSpPr>
        <p:spPr>
          <a:xfrm>
            <a:off x="457200" y="7178040"/>
            <a:ext cx="9144000" cy="1371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Picture Placeholder 21"/>
          <p:cNvSpPr>
            <a:spLocks noGrp="1"/>
          </p:cNvSpPr>
          <p:nvPr>
            <p:ph type="pic" sz="quarter" idx="19"/>
          </p:nvPr>
        </p:nvSpPr>
        <p:spPr>
          <a:xfrm>
            <a:off x="457199" y="457200"/>
            <a:ext cx="3200400" cy="2606040"/>
          </a:xfrm>
        </p:spPr>
        <p:txBody>
          <a:bodyPr>
            <a:normAutofit/>
          </a:bodyPr>
          <a:lstStyle>
            <a:lvl1pPr marL="0" indent="0">
              <a:buNone/>
              <a:defRPr sz="1600">
                <a:solidFill>
                  <a:schemeClr val="tx1">
                    <a:lumMod val="65000"/>
                    <a:lumOff val="35000"/>
                  </a:schemeClr>
                </a:solidFill>
              </a:defRPr>
            </a:lvl1pPr>
          </a:lstStyle>
          <a:p>
            <a:r>
              <a:rPr lang="en-US"/>
              <a:t>Click icon to add picture</a:t>
            </a:r>
            <a:endParaRPr/>
          </a:p>
        </p:txBody>
      </p:sp>
      <p:sp>
        <p:nvSpPr>
          <p:cNvPr id="21" name="Text Placeholder 9"/>
          <p:cNvSpPr>
            <a:spLocks noGrp="1"/>
          </p:cNvSpPr>
          <p:nvPr>
            <p:ph type="body" sz="quarter" idx="20"/>
          </p:nvPr>
        </p:nvSpPr>
        <p:spPr>
          <a:xfrm>
            <a:off x="457199" y="4471737"/>
            <a:ext cx="2834640" cy="223896"/>
          </a:xfrm>
        </p:spPr>
        <p:txBody>
          <a:bodyPr lIns="0" tIns="0" rIns="0" bIns="0" anchor="b">
            <a:noAutofit/>
          </a:bodyPr>
          <a:lstStyle>
            <a:lvl1pPr marL="0" indent="0">
              <a:lnSpc>
                <a:spcPct val="114000"/>
              </a:lnSpc>
              <a:spcBef>
                <a:spcPts val="800"/>
              </a:spcBef>
              <a:buNone/>
              <a:defRPr sz="800" b="1">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23" name="Text Placeholder 9"/>
          <p:cNvSpPr>
            <a:spLocks noGrp="1"/>
          </p:cNvSpPr>
          <p:nvPr>
            <p:ph type="body" sz="quarter" idx="21"/>
          </p:nvPr>
        </p:nvSpPr>
        <p:spPr>
          <a:xfrm>
            <a:off x="457199" y="4722992"/>
            <a:ext cx="2834640" cy="2143917"/>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25" name="Rectangle 24"/>
          <p:cNvSpPr/>
          <p:nvPr/>
        </p:nvSpPr>
        <p:spPr>
          <a:xfrm>
            <a:off x="3657598" y="457199"/>
            <a:ext cx="2834643" cy="26060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0" name="Text Placeholder 9"/>
          <p:cNvSpPr>
            <a:spLocks noGrp="1"/>
          </p:cNvSpPr>
          <p:nvPr>
            <p:ph type="body" sz="quarter" idx="22"/>
          </p:nvPr>
        </p:nvSpPr>
        <p:spPr>
          <a:xfrm>
            <a:off x="3977637" y="777239"/>
            <a:ext cx="2194564" cy="1963580"/>
          </a:xfrm>
        </p:spPr>
        <p:txBody>
          <a:bodyPr lIns="0" tIns="0" rIns="0" bIns="0" anchor="ctr">
            <a:noAutofit/>
          </a:bodyPr>
          <a:lstStyle>
            <a:lvl1pPr marL="0" indent="0">
              <a:lnSpc>
                <a:spcPct val="114000"/>
              </a:lnSpc>
              <a:spcBef>
                <a:spcPts val="900"/>
              </a:spcBef>
              <a:buNone/>
              <a:defRPr sz="1100">
                <a:solidFill>
                  <a:schemeClr val="bg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35" name="Text Placeholder 9"/>
          <p:cNvSpPr>
            <a:spLocks noGrp="1"/>
          </p:cNvSpPr>
          <p:nvPr>
            <p:ph type="body" sz="quarter" idx="23"/>
          </p:nvPr>
        </p:nvSpPr>
        <p:spPr>
          <a:xfrm>
            <a:off x="3665820" y="3624068"/>
            <a:ext cx="2834640" cy="1256775"/>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36" name="Text Placeholder 9"/>
          <p:cNvSpPr>
            <a:spLocks noGrp="1"/>
          </p:cNvSpPr>
          <p:nvPr>
            <p:ph type="body" sz="quarter" idx="24"/>
          </p:nvPr>
        </p:nvSpPr>
        <p:spPr>
          <a:xfrm>
            <a:off x="3665820" y="5433870"/>
            <a:ext cx="2834640" cy="1433040"/>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37" name="Text Placeholder 9"/>
          <p:cNvSpPr>
            <a:spLocks noGrp="1"/>
          </p:cNvSpPr>
          <p:nvPr>
            <p:ph type="body" sz="quarter" idx="25" hasCustomPrompt="1"/>
          </p:nvPr>
        </p:nvSpPr>
        <p:spPr>
          <a:xfrm>
            <a:off x="3665820" y="4991100"/>
            <a:ext cx="2834641" cy="369336"/>
          </a:xfrm>
        </p:spPr>
        <p:txBody>
          <a:bodyPr lIns="0" tIns="0" rIns="0" bIns="0" anchor="b">
            <a:noAutofit/>
          </a:bodyPr>
          <a:lstStyle>
            <a:lvl1pPr marL="0" indent="0">
              <a:lnSpc>
                <a:spcPct val="100000"/>
              </a:lnSpc>
              <a:spcBef>
                <a:spcPts val="0"/>
              </a:spcBef>
              <a:buNone/>
              <a:defRPr sz="1500">
                <a:solidFill>
                  <a:schemeClr val="accent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t>Click to edit text</a:t>
            </a:r>
          </a:p>
        </p:txBody>
      </p:sp>
      <p:sp>
        <p:nvSpPr>
          <p:cNvPr id="38" name="Text Placeholder 9"/>
          <p:cNvSpPr>
            <a:spLocks noGrp="1"/>
          </p:cNvSpPr>
          <p:nvPr>
            <p:ph type="body" sz="quarter" idx="26"/>
          </p:nvPr>
        </p:nvSpPr>
        <p:spPr>
          <a:xfrm>
            <a:off x="7028349" y="468034"/>
            <a:ext cx="2572851" cy="226418"/>
          </a:xfrm>
        </p:spPr>
        <p:txBody>
          <a:bodyPr lIns="0" tIns="0" rIns="0" bIns="0" anchor="b">
            <a:noAutofit/>
          </a:bodyPr>
          <a:lstStyle>
            <a:lvl1pPr marL="0" indent="0">
              <a:lnSpc>
                <a:spcPct val="114000"/>
              </a:lnSpc>
              <a:spcBef>
                <a:spcPts val="800"/>
              </a:spcBef>
              <a:buNone/>
              <a:defRPr sz="800" b="1">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dirty="0"/>
              <a:t>Click to edit Master text styles</a:t>
            </a:r>
          </a:p>
        </p:txBody>
      </p:sp>
      <p:sp>
        <p:nvSpPr>
          <p:cNvPr id="39" name="Text Placeholder 9"/>
          <p:cNvSpPr>
            <a:spLocks noGrp="1"/>
          </p:cNvSpPr>
          <p:nvPr>
            <p:ph type="body" sz="quarter" idx="27"/>
          </p:nvPr>
        </p:nvSpPr>
        <p:spPr>
          <a:xfrm>
            <a:off x="7028349" y="728054"/>
            <a:ext cx="2572851" cy="1107357"/>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40" name="Text Placeholder 9"/>
          <p:cNvSpPr>
            <a:spLocks noGrp="1"/>
          </p:cNvSpPr>
          <p:nvPr>
            <p:ph type="body" sz="quarter" idx="28"/>
          </p:nvPr>
        </p:nvSpPr>
        <p:spPr>
          <a:xfrm>
            <a:off x="7028349" y="1976144"/>
            <a:ext cx="2572851" cy="226255"/>
          </a:xfrm>
        </p:spPr>
        <p:txBody>
          <a:bodyPr lIns="0" tIns="0" rIns="0" bIns="0" anchor="b">
            <a:noAutofit/>
          </a:bodyPr>
          <a:lstStyle>
            <a:lvl1pPr marL="0" indent="0">
              <a:lnSpc>
                <a:spcPct val="114000"/>
              </a:lnSpc>
              <a:spcBef>
                <a:spcPts val="800"/>
              </a:spcBef>
              <a:buNone/>
              <a:defRPr sz="800" b="1">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dirty="0"/>
              <a:t>Click to edit Master text styles</a:t>
            </a:r>
          </a:p>
        </p:txBody>
      </p:sp>
      <p:sp>
        <p:nvSpPr>
          <p:cNvPr id="41" name="Text Placeholder 9"/>
          <p:cNvSpPr>
            <a:spLocks noGrp="1"/>
          </p:cNvSpPr>
          <p:nvPr>
            <p:ph type="body" sz="quarter" idx="29"/>
          </p:nvPr>
        </p:nvSpPr>
        <p:spPr>
          <a:xfrm>
            <a:off x="7028349" y="2236002"/>
            <a:ext cx="2572851" cy="277527"/>
          </a:xfrm>
        </p:spPr>
        <p:txBody>
          <a:bodyPr lIns="0" tIns="0" rIns="0" bIns="0" anchor="t">
            <a:noAutofit/>
          </a:bodyPr>
          <a:lstStyle>
            <a:lvl1pPr marL="0" indent="0">
              <a:lnSpc>
                <a:spcPct val="114000"/>
              </a:lnSpc>
              <a:spcBef>
                <a:spcPts val="800"/>
              </a:spcBef>
              <a:buNone/>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42" name="Text Placeholder 9"/>
          <p:cNvSpPr>
            <a:spLocks noGrp="1"/>
          </p:cNvSpPr>
          <p:nvPr>
            <p:ph type="body" sz="quarter" idx="30" hasCustomPrompt="1"/>
          </p:nvPr>
        </p:nvSpPr>
        <p:spPr>
          <a:xfrm>
            <a:off x="7028349" y="3344562"/>
            <a:ext cx="2572852" cy="363306"/>
          </a:xfrm>
        </p:spPr>
        <p:txBody>
          <a:bodyPr lIns="0" tIns="0" rIns="0" bIns="0" anchor="b">
            <a:noAutofit/>
          </a:bodyPr>
          <a:lstStyle>
            <a:lvl1pPr marL="0" indent="0">
              <a:lnSpc>
                <a:spcPct val="100000"/>
              </a:lnSpc>
              <a:spcBef>
                <a:spcPts val="0"/>
              </a:spcBef>
              <a:buNone/>
              <a:defRPr sz="1500">
                <a:solidFill>
                  <a:schemeClr val="accent1"/>
                </a:solidFill>
                <a:latin typeface="+mj-lt"/>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t>Click to edit text</a:t>
            </a:r>
          </a:p>
        </p:txBody>
      </p:sp>
      <p:sp>
        <p:nvSpPr>
          <p:cNvPr id="43" name="Text Placeholder 9"/>
          <p:cNvSpPr>
            <a:spLocks noGrp="1"/>
          </p:cNvSpPr>
          <p:nvPr>
            <p:ph type="body" sz="quarter" idx="31"/>
          </p:nvPr>
        </p:nvSpPr>
        <p:spPr>
          <a:xfrm>
            <a:off x="7028349" y="2613794"/>
            <a:ext cx="2572851" cy="730768"/>
          </a:xfrm>
        </p:spPr>
        <p:txBody>
          <a:bodyPr lIns="0" tIns="0" rIns="0" bIns="0" anchor="t">
            <a:noAutofit/>
          </a:bodyPr>
          <a:lstStyle>
            <a:lvl1pPr marL="137160" indent="-137160">
              <a:lnSpc>
                <a:spcPct val="114000"/>
              </a:lnSpc>
              <a:spcBef>
                <a:spcPts val="600"/>
              </a:spcBef>
              <a:buClr>
                <a:schemeClr val="accent1"/>
              </a:buClr>
              <a:buSzPct val="130000"/>
              <a:buFont typeface="Arial" panose="020B0604020202020204" pitchFamily="34" charset="0"/>
              <a:buChar char="•"/>
              <a:defRPr sz="80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lang="en-US"/>
              <a:t>Click to edit Master text styles</a:t>
            </a:r>
          </a:p>
        </p:txBody>
      </p:sp>
      <p:sp>
        <p:nvSpPr>
          <p:cNvPr id="45" name="Text Placeholder 9"/>
          <p:cNvSpPr>
            <a:spLocks noGrp="1"/>
          </p:cNvSpPr>
          <p:nvPr>
            <p:ph type="body" sz="quarter" idx="32" hasCustomPrompt="1"/>
          </p:nvPr>
        </p:nvSpPr>
        <p:spPr>
          <a:xfrm>
            <a:off x="7028349" y="3763879"/>
            <a:ext cx="2572851" cy="723433"/>
          </a:xfrm>
        </p:spPr>
        <p:txBody>
          <a:bodyPr lIns="0" tIns="0" rIns="0" bIns="0" anchor="t">
            <a:noAutofit/>
          </a:bodyPr>
          <a:lstStyle>
            <a:lvl1pPr marL="0" indent="0">
              <a:lnSpc>
                <a:spcPct val="118000"/>
              </a:lnSpc>
              <a:spcBef>
                <a:spcPts val="0"/>
              </a:spcBef>
              <a:buNone/>
              <a:defRPr sz="800" b="0" baseline="0">
                <a:solidFill>
                  <a:schemeClr val="tx1">
                    <a:lumMod val="65000"/>
                    <a:lumOff val="35000"/>
                  </a:schemeClr>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rPr dirty="0"/>
              <a:t>[Company Name]</a:t>
            </a:r>
            <a:br>
              <a:rPr lang="en-US" dirty="0"/>
            </a:br>
            <a:r>
              <a:rPr lang="en-US" dirty="0"/>
              <a:t>[Street Address]</a:t>
            </a:r>
            <a:br>
              <a:rPr lang="en-US" dirty="0"/>
            </a:br>
            <a:r>
              <a:rPr lang="en-US" dirty="0"/>
              <a:t>[City, ST ZIP Code]</a:t>
            </a:r>
            <a:br>
              <a:rPr lang="en-US" dirty="0"/>
            </a:br>
            <a:r>
              <a:rPr lang="en-US" dirty="0"/>
              <a:t>[Telephone]</a:t>
            </a:r>
            <a:br>
              <a:rPr lang="en-US" dirty="0"/>
            </a:br>
            <a:r>
              <a:rPr lang="en-US" dirty="0"/>
              <a:t>[Email Address]</a:t>
            </a:r>
            <a:endParaRPr dirty="0"/>
          </a:p>
        </p:txBody>
      </p:sp>
      <p:sp>
        <p:nvSpPr>
          <p:cNvPr id="50" name="Text Placeholder 9"/>
          <p:cNvSpPr>
            <a:spLocks noGrp="1"/>
          </p:cNvSpPr>
          <p:nvPr>
            <p:ph type="body" sz="quarter" idx="37" hasCustomPrompt="1"/>
          </p:nvPr>
        </p:nvSpPr>
        <p:spPr>
          <a:xfrm>
            <a:off x="7028349" y="4553060"/>
            <a:ext cx="2572851" cy="256192"/>
          </a:xfrm>
        </p:spPr>
        <p:txBody>
          <a:bodyPr lIns="0" tIns="0" rIns="0" bIns="0" anchor="t">
            <a:noAutofit/>
          </a:bodyPr>
          <a:lstStyle>
            <a:lvl1pPr marL="0" indent="0">
              <a:lnSpc>
                <a:spcPct val="118000"/>
              </a:lnSpc>
              <a:spcBef>
                <a:spcPts val="800"/>
              </a:spcBef>
              <a:buNone/>
              <a:defRPr sz="800" b="0" baseline="0">
                <a:solidFill>
                  <a:schemeClr val="accent1"/>
                </a:solidFill>
              </a:defRPr>
            </a:lvl1pPr>
            <a:lvl2pPr marL="0" indent="0">
              <a:spcBef>
                <a:spcPts val="0"/>
              </a:spcBef>
              <a:buNone/>
              <a:defRPr sz="1800"/>
            </a:lvl2pPr>
            <a:lvl3pPr marL="0" indent="0">
              <a:spcBef>
                <a:spcPts val="0"/>
              </a:spcBef>
              <a:buNone/>
              <a:defRPr sz="1800"/>
            </a:lvl3pPr>
            <a:lvl4pPr marL="0" indent="0">
              <a:spcBef>
                <a:spcPts val="0"/>
              </a:spcBef>
              <a:buNone/>
              <a:defRPr sz="1800"/>
            </a:lvl4pPr>
            <a:lvl5pPr marL="0" indent="0">
              <a:spcBef>
                <a:spcPts val="0"/>
              </a:spcBef>
              <a:buNone/>
              <a:defRPr sz="1800"/>
            </a:lvl5pPr>
          </a:lstStyle>
          <a:p>
            <a:pPr lvl="0"/>
            <a:r>
              <a:t>[Web Address]</a:t>
            </a:r>
          </a:p>
        </p:txBody>
      </p:sp>
    </p:spTree>
    <p:extLst>
      <p:ext uri="{BB962C8B-B14F-4D97-AF65-F5344CB8AC3E}">
        <p14:creationId xmlns:p14="http://schemas.microsoft.com/office/powerpoint/2010/main" val="239431007"/>
      </p:ext>
    </p:extLst>
  </p:cSld>
  <p:clrMapOvr>
    <a:masterClrMapping/>
  </p:clrMapOvr>
  <p:extLst mod="1">
    <p:ext uri="{DCECCB84-F9BA-43D5-87BE-67443E8EF086}">
      <p15:sldGuideLst xmlns:p15="http://schemas.microsoft.com/office/powerpoint/2012/main">
        <p15:guide id="1" orient="horz" pos="4608">
          <p15:clr>
            <a:srgbClr val="FBAE40"/>
          </p15:clr>
        </p15:guide>
        <p15:guide id="2" orient="horz" pos="288">
          <p15:clr>
            <a:srgbClr val="FBAE40"/>
          </p15:clr>
        </p15:guide>
        <p15:guide id="0" pos="288">
          <p15:clr>
            <a:srgbClr val="FBAE40"/>
          </p15:clr>
        </p15:guide>
        <p15:guide id="3" pos="6048">
          <p15:clr>
            <a:srgbClr val="FBAE40"/>
          </p15:clr>
        </p15:guide>
        <p15:guide id="4" pos="2136">
          <p15:clr>
            <a:srgbClr val="A4A3A4"/>
          </p15:clr>
        </p15:guide>
        <p15:guide id="5" pos="4272">
          <p15:clr>
            <a:srgbClr val="A4A3A4"/>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0F0C7E35-61C9-471C-870E-2CE47EA24035}" type="datetimeFigureOut">
              <a:rPr lang="en-US"/>
              <a:t>6/24/2022</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ED236ED2-EF9B-4B9B-9B58-09E1C1CBDE09}" type="slidenum">
              <a:rPr/>
              <a:t>‹#›</a:t>
            </a:fld>
            <a:endParaRPr/>
          </a:p>
        </p:txBody>
      </p:sp>
    </p:spTree>
    <p:extLst>
      <p:ext uri="{BB962C8B-B14F-4D97-AF65-F5344CB8AC3E}">
        <p14:creationId xmlns:p14="http://schemas.microsoft.com/office/powerpoint/2010/main" val="3173466682"/>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jpeg"/><Relationship Id="rId18" Type="http://schemas.openxmlformats.org/officeDocument/2006/relationships/image" Target="../media/image16.png"/><Relationship Id="rId26" Type="http://schemas.openxmlformats.org/officeDocument/2006/relationships/image" Target="../media/image19.png"/><Relationship Id="rId3" Type="http://schemas.openxmlformats.org/officeDocument/2006/relationships/image" Target="../media/image1.png"/><Relationship Id="rId21" Type="http://schemas.openxmlformats.org/officeDocument/2006/relationships/diagramData" Target="../diagrams/data1.xml"/><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5" Type="http://schemas.microsoft.com/office/2007/relationships/diagramDrawing" Target="../diagrams/drawing1.xml"/><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24" Type="http://schemas.openxmlformats.org/officeDocument/2006/relationships/diagramColors" Target="../diagrams/colors1.xml"/><Relationship Id="rId5" Type="http://schemas.openxmlformats.org/officeDocument/2006/relationships/image" Target="../media/image3.png"/><Relationship Id="rId15" Type="http://schemas.openxmlformats.org/officeDocument/2006/relationships/image" Target="../media/image13.jpeg"/><Relationship Id="rId23" Type="http://schemas.openxmlformats.org/officeDocument/2006/relationships/diagramQuickStyle" Target="../diagrams/quickStyle1.xml"/><Relationship Id="rId28" Type="http://schemas.openxmlformats.org/officeDocument/2006/relationships/image" Target="../media/image21.png"/><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2.png"/><Relationship Id="rId9" Type="http://schemas.openxmlformats.org/officeDocument/2006/relationships/image" Target="../media/image7.jpeg"/><Relationship Id="rId14" Type="http://schemas.openxmlformats.org/officeDocument/2006/relationships/image" Target="../media/image12.png"/><Relationship Id="rId22" Type="http://schemas.openxmlformats.org/officeDocument/2006/relationships/diagramLayout" Target="../diagrams/layout1.xml"/><Relationship Id="rId27" Type="http://schemas.openxmlformats.org/officeDocument/2006/relationships/image" Target="../media/image20.jpg"/></Relationships>
</file>

<file path=ppt/slides/_rels/slide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777240" y="665531"/>
            <a:ext cx="1737360" cy="688834"/>
          </a:xfrm>
        </p:spPr>
        <p:txBody>
          <a:bodyPr/>
          <a:lstStyle/>
          <a:p>
            <a:pPr algn="ctr"/>
            <a:r>
              <a:rPr lang="en-US" sz="2000" b="1" dirty="0">
                <a:solidFill>
                  <a:schemeClr val="tx1"/>
                </a:solidFill>
                <a:latin typeface="Calibri" panose="020F0502020204030204" pitchFamily="34" charset="0"/>
                <a:cs typeface="Calibri" panose="020F0502020204030204" pitchFamily="34" charset="0"/>
              </a:rPr>
              <a:t>Join the CGR Team</a:t>
            </a:r>
          </a:p>
        </p:txBody>
      </p:sp>
      <p:pic>
        <p:nvPicPr>
          <p:cNvPr id="13" name="Picture Placeholder 12"/>
          <p:cNvPicPr>
            <a:picLocks noGrp="1" noChangeAspect="1"/>
          </p:cNvPicPr>
          <p:nvPr>
            <p:ph type="pic" sz="quarter" idx="13"/>
          </p:nvPr>
        </p:nvPicPr>
        <p:blipFill rotWithShape="1">
          <a:blip r:embed="rId3" cstate="print">
            <a:extLst>
              <a:ext uri="{28A0092B-C50C-407E-A947-70E740481C1C}">
                <a14:useLocalDpi xmlns:a14="http://schemas.microsoft.com/office/drawing/2010/main" val="0"/>
              </a:ext>
            </a:extLst>
          </a:blip>
          <a:srcRect l="10938" t="4934" r="37526" b="1"/>
          <a:stretch/>
        </p:blipFill>
        <p:spPr>
          <a:xfrm>
            <a:off x="7123044" y="3024269"/>
            <a:ext cx="2391956" cy="3014881"/>
          </a:xfrm>
        </p:spPr>
      </p:pic>
      <p:pic>
        <p:nvPicPr>
          <p:cNvPr id="1027" name="Picture 36" descr="Image result for oklahoma state regents for higher education">
            <a:extLst>
              <a:ext uri="{FF2B5EF4-FFF2-40B4-BE49-F238E27FC236}">
                <a16:creationId xmlns:a16="http://schemas.microsoft.com/office/drawing/2014/main" id="{DE3412A7-2E27-49AB-B782-F70DCFA8E2EA}"/>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80284" y="1448914"/>
            <a:ext cx="1077913" cy="54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28" name="Picture 21" descr="Image result for University of Central Oklahoma">
            <a:extLst>
              <a:ext uri="{FF2B5EF4-FFF2-40B4-BE49-F238E27FC236}">
                <a16:creationId xmlns:a16="http://schemas.microsoft.com/office/drawing/2014/main" id="{EF952F01-D2BA-4F18-AA8E-3AD2072D8C1F}"/>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45920" y="1629002"/>
            <a:ext cx="1071562"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29" name="Picture 33" descr="Image result for east central university logo">
            <a:extLst>
              <a:ext uri="{FF2B5EF4-FFF2-40B4-BE49-F238E27FC236}">
                <a16:creationId xmlns:a16="http://schemas.microsoft.com/office/drawing/2014/main" id="{5BB5D68A-C6BD-497D-B1D0-EAB806F2883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9179" y="2127570"/>
            <a:ext cx="100012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30" name="Picture 32" descr="Image result for rogers state university">
            <a:extLst>
              <a:ext uri="{FF2B5EF4-FFF2-40B4-BE49-F238E27FC236}">
                <a16:creationId xmlns:a16="http://schemas.microsoft.com/office/drawing/2014/main" id="{AC410B71-6B96-495F-916C-96F03B7F919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89588" y="2254570"/>
            <a:ext cx="784226"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31" name="Picture 25">
            <a:extLst>
              <a:ext uri="{FF2B5EF4-FFF2-40B4-BE49-F238E27FC236}">
                <a16:creationId xmlns:a16="http://schemas.microsoft.com/office/drawing/2014/main" id="{E083984D-A04E-40CF-B325-679BBF1B0FDF}"/>
              </a:ext>
            </a:extLst>
          </p:cNvPr>
          <p:cNvPicPr>
            <a:picLocks noChangeAspect="1" noChangeArrowheads="1"/>
          </p:cNvPicPr>
          <p:nvPr/>
        </p:nvPicPr>
        <p:blipFill>
          <a:blip r:embed="rId8">
            <a:clrChange>
              <a:clrFrom>
                <a:srgbClr val="FFFFFD"/>
              </a:clrFrom>
              <a:clrTo>
                <a:srgbClr val="FFFFFD">
                  <a:alpha val="0"/>
                </a:srgbClr>
              </a:clrTo>
            </a:clrChange>
            <a:extLst>
              <a:ext uri="{28A0092B-C50C-407E-A947-70E740481C1C}">
                <a14:useLocalDpi xmlns:a14="http://schemas.microsoft.com/office/drawing/2010/main" val="0"/>
              </a:ext>
            </a:extLst>
          </a:blip>
          <a:srcRect/>
          <a:stretch>
            <a:fillRect/>
          </a:stretch>
        </p:blipFill>
        <p:spPr bwMode="auto">
          <a:xfrm>
            <a:off x="623343" y="3872519"/>
            <a:ext cx="839788"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32" name="Picture 20" descr="Image result for Northeastern State University">
            <a:extLst>
              <a:ext uri="{FF2B5EF4-FFF2-40B4-BE49-F238E27FC236}">
                <a16:creationId xmlns:a16="http://schemas.microsoft.com/office/drawing/2014/main" id="{AE56C5B1-BC40-4E32-B774-3E0BF274425B}"/>
              </a:ext>
            </a:extLst>
          </p:cNvPr>
          <p:cNvPicPr>
            <a:picLocks noChangeAspect="1" noChangeArrowheads="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89589" y="3749677"/>
            <a:ext cx="784225"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33" name="Picture 23" descr="Image result for northwestern oklahoma state university">
            <a:extLst>
              <a:ext uri="{FF2B5EF4-FFF2-40B4-BE49-F238E27FC236}">
                <a16:creationId xmlns:a16="http://schemas.microsoft.com/office/drawing/2014/main" id="{F3978F42-9446-43D0-AFD5-86749E3D3AAF}"/>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73975" y="2727497"/>
            <a:ext cx="1117600" cy="54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34" name="Picture 24" descr="Image result for southeastern oklahoma state university">
            <a:extLst>
              <a:ext uri="{FF2B5EF4-FFF2-40B4-BE49-F238E27FC236}">
                <a16:creationId xmlns:a16="http://schemas.microsoft.com/office/drawing/2014/main" id="{567F19E8-C7C2-442C-A1FB-05BAC26A36C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60466" y="3373313"/>
            <a:ext cx="1717675"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35" name="Picture 27" descr="Image result for university of oklahoma">
            <a:extLst>
              <a:ext uri="{FF2B5EF4-FFF2-40B4-BE49-F238E27FC236}">
                <a16:creationId xmlns:a16="http://schemas.microsoft.com/office/drawing/2014/main" id="{000AC519-6AC9-4342-9106-0198B659D76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92635" y="2481731"/>
            <a:ext cx="573088" cy="717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36" name="Picture 22" descr="Image result for Seminole State College OK logo">
            <a:extLst>
              <a:ext uri="{FF2B5EF4-FFF2-40B4-BE49-F238E27FC236}">
                <a16:creationId xmlns:a16="http://schemas.microsoft.com/office/drawing/2014/main" id="{5D5103CF-50CB-45D8-B9CB-A444F7DEFE34}"/>
              </a:ext>
            </a:extLst>
          </p:cNvPr>
          <p:cNvPicPr>
            <a:picLocks noChangeAspect="1" noChangeArrowheads="1"/>
          </p:cNvPicPr>
          <p:nvPr/>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64423" y="4360260"/>
            <a:ext cx="1909762"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37" name="Picture 34" descr="Image result for university of science and arts of oklahoma logo">
            <a:extLst>
              <a:ext uri="{FF2B5EF4-FFF2-40B4-BE49-F238E27FC236}">
                <a16:creationId xmlns:a16="http://schemas.microsoft.com/office/drawing/2014/main" id="{D58FD85B-AD27-4328-B2E0-B6A15927295A}"/>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6852" y="6239406"/>
            <a:ext cx="681038" cy="681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38" name="Picture 29" descr="Image result for redlands community college oklahoma">
            <a:extLst>
              <a:ext uri="{FF2B5EF4-FFF2-40B4-BE49-F238E27FC236}">
                <a16:creationId xmlns:a16="http://schemas.microsoft.com/office/drawing/2014/main" id="{887E618A-09D9-40B6-A710-7093C01EF77B}"/>
              </a:ext>
            </a:extLst>
          </p:cNvPr>
          <p:cNvPicPr>
            <a:picLocks noChangeAspect="1" noChangeArrowheads="1"/>
          </p:cNvPicPr>
          <p:nvPr/>
        </p:nvPicPr>
        <p:blipFill>
          <a:blip r:embed="rId1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72491" y="5831259"/>
            <a:ext cx="61595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39" name="Picture 26" descr="Image result for Northern Oklahoma College Emeritus">
            <a:extLst>
              <a:ext uri="{FF2B5EF4-FFF2-40B4-BE49-F238E27FC236}">
                <a16:creationId xmlns:a16="http://schemas.microsoft.com/office/drawing/2014/main" id="{B891E5EA-DF27-4750-8834-FD9112436188}"/>
              </a:ext>
            </a:extLst>
          </p:cNvPr>
          <p:cNvPicPr>
            <a:picLocks noChangeAspect="1" noChangeArrowheads="1"/>
          </p:cNvPicPr>
          <p:nvPr/>
        </p:nvPicPr>
        <p:blipFill>
          <a:blip r:embed="rId1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72125" y="4824052"/>
            <a:ext cx="874713" cy="460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40" name="Picture 19" descr="Image result for Langston University">
            <a:extLst>
              <a:ext uri="{FF2B5EF4-FFF2-40B4-BE49-F238E27FC236}">
                <a16:creationId xmlns:a16="http://schemas.microsoft.com/office/drawing/2014/main" id="{5AE381F4-B2F4-433B-BEA4-39E3D3838BDE}"/>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43400" y="5610597"/>
            <a:ext cx="12461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41" name="Picture 30" descr="Image result for oklahoma state university logo">
            <a:extLst>
              <a:ext uri="{FF2B5EF4-FFF2-40B4-BE49-F238E27FC236}">
                <a16:creationId xmlns:a16="http://schemas.microsoft.com/office/drawing/2014/main" id="{81B44418-F164-4360-8623-6E3FEE7D3F0A}"/>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888441" y="6387294"/>
            <a:ext cx="750888" cy="48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1042" name="Picture 18" descr="TCC">
            <a:extLst>
              <a:ext uri="{FF2B5EF4-FFF2-40B4-BE49-F238E27FC236}">
                <a16:creationId xmlns:a16="http://schemas.microsoft.com/office/drawing/2014/main" id="{BEC2BAA5-28C1-42B0-BA84-96DCF9FF6AD4}"/>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43400" y="4941688"/>
            <a:ext cx="1123950" cy="466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043" name="Picture 19" descr="Cameron2">
            <a:extLst>
              <a:ext uri="{FF2B5EF4-FFF2-40B4-BE49-F238E27FC236}">
                <a16:creationId xmlns:a16="http://schemas.microsoft.com/office/drawing/2014/main" id="{EBED6A79-33F0-4582-A285-2DCCC84CE9EC}"/>
              </a:ext>
            </a:extLst>
          </p:cNvPr>
          <p:cNvPicPr>
            <a:picLocks noChangeAspect="1" noChangeArrowheads="1"/>
          </p:cNvPicPr>
          <p:nvPr/>
        </p:nvPicPr>
        <p:blipFill>
          <a:blip r:embed="rId20">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58150" y="5508202"/>
            <a:ext cx="733425" cy="646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graphicFrame>
        <p:nvGraphicFramePr>
          <p:cNvPr id="14" name="Diagram 13">
            <a:extLst>
              <a:ext uri="{FF2B5EF4-FFF2-40B4-BE49-F238E27FC236}">
                <a16:creationId xmlns:a16="http://schemas.microsoft.com/office/drawing/2014/main" id="{259BEBE1-1EB8-434D-9570-8EB57CDE41F6}"/>
              </a:ext>
            </a:extLst>
          </p:cNvPr>
          <p:cNvGraphicFramePr/>
          <p:nvPr>
            <p:extLst>
              <p:ext uri="{D42A27DB-BD31-4B8C-83A1-F6EECF244321}">
                <p14:modId xmlns:p14="http://schemas.microsoft.com/office/powerpoint/2010/main" val="2943203977"/>
              </p:ext>
            </p:extLst>
          </p:nvPr>
        </p:nvGraphicFramePr>
        <p:xfrm>
          <a:off x="3543777" y="452230"/>
          <a:ext cx="2835965" cy="6867939"/>
        </p:xfrm>
        <a:graphic>
          <a:graphicData uri="http://schemas.openxmlformats.org/drawingml/2006/diagram">
            <dgm:relIds xmlns:dgm="http://schemas.openxmlformats.org/drawingml/2006/diagram" xmlns:r="http://schemas.openxmlformats.org/officeDocument/2006/relationships" r:dm="rId21" r:lo="rId22" r:qs="rId23" r:cs="rId24"/>
          </a:graphicData>
        </a:graphic>
      </p:graphicFrame>
      <p:pic>
        <p:nvPicPr>
          <p:cNvPr id="18" name="Picture 17">
            <a:extLst>
              <a:ext uri="{FF2B5EF4-FFF2-40B4-BE49-F238E27FC236}">
                <a16:creationId xmlns:a16="http://schemas.microsoft.com/office/drawing/2014/main" id="{E98F01F4-30A7-452C-A2AB-7A54B48B011A}"/>
              </a:ext>
            </a:extLst>
          </p:cNvPr>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4393864" y="5811874"/>
            <a:ext cx="1270669" cy="1270669"/>
          </a:xfrm>
          <a:prstGeom prst="rect">
            <a:avLst/>
          </a:prstGeom>
        </p:spPr>
      </p:pic>
      <p:sp>
        <p:nvSpPr>
          <p:cNvPr id="19" name="TextBox 18">
            <a:extLst>
              <a:ext uri="{FF2B5EF4-FFF2-40B4-BE49-F238E27FC236}">
                <a16:creationId xmlns:a16="http://schemas.microsoft.com/office/drawing/2014/main" id="{43EA1BC5-0857-4A1E-847A-F7A3A2B968D5}"/>
              </a:ext>
            </a:extLst>
          </p:cNvPr>
          <p:cNvSpPr txBox="1"/>
          <p:nvPr/>
        </p:nvSpPr>
        <p:spPr>
          <a:xfrm>
            <a:off x="3919742" y="5509456"/>
            <a:ext cx="2074178" cy="253916"/>
          </a:xfrm>
          <a:prstGeom prst="rect">
            <a:avLst/>
          </a:prstGeom>
          <a:noFill/>
        </p:spPr>
        <p:txBody>
          <a:bodyPr wrap="square" rtlCol="0">
            <a:spAutoFit/>
          </a:bodyPr>
          <a:lstStyle/>
          <a:p>
            <a:pPr algn="ctr"/>
            <a:r>
              <a:rPr lang="en-US" sz="1050" dirty="0">
                <a:solidFill>
                  <a:srgbClr val="FF0000"/>
                </a:solidFill>
              </a:rPr>
              <a:t>Like Us On Facebook</a:t>
            </a:r>
          </a:p>
        </p:txBody>
      </p:sp>
      <p:sp>
        <p:nvSpPr>
          <p:cNvPr id="23" name="TextBox 22">
            <a:extLst>
              <a:ext uri="{FF2B5EF4-FFF2-40B4-BE49-F238E27FC236}">
                <a16:creationId xmlns:a16="http://schemas.microsoft.com/office/drawing/2014/main" id="{84E438AE-74D6-4ABC-96B0-B3EE0254B94D}"/>
              </a:ext>
            </a:extLst>
          </p:cNvPr>
          <p:cNvSpPr txBox="1"/>
          <p:nvPr/>
        </p:nvSpPr>
        <p:spPr>
          <a:xfrm>
            <a:off x="3611216" y="3801751"/>
            <a:ext cx="2835966" cy="846386"/>
          </a:xfrm>
          <a:prstGeom prst="rect">
            <a:avLst/>
          </a:prstGeom>
          <a:noFill/>
        </p:spPr>
        <p:txBody>
          <a:bodyPr wrap="square" rtlCol="0">
            <a:spAutoFit/>
          </a:bodyPr>
          <a:lstStyle/>
          <a:p>
            <a:pPr algn="ctr"/>
            <a:r>
              <a:rPr lang="en-US" sz="1400" b="1" dirty="0"/>
              <a:t>To Join CGR, Visit:</a:t>
            </a:r>
          </a:p>
          <a:p>
            <a:pPr algn="ctr"/>
            <a:endParaRPr lang="en-US" sz="1400" b="1" dirty="0"/>
          </a:p>
          <a:p>
            <a:pPr algn="ctr"/>
            <a:r>
              <a:rPr lang="en-US" sz="1050" b="1" dirty="0">
                <a:solidFill>
                  <a:srgbClr val="E19909"/>
                </a:solidFill>
              </a:rPr>
              <a:t>www.okhighered.org/grant-opps/cgr/</a:t>
            </a:r>
          </a:p>
        </p:txBody>
      </p:sp>
      <p:pic>
        <p:nvPicPr>
          <p:cNvPr id="4" name="Picture 3">
            <a:extLst>
              <a:ext uri="{FF2B5EF4-FFF2-40B4-BE49-F238E27FC236}">
                <a16:creationId xmlns:a16="http://schemas.microsoft.com/office/drawing/2014/main" id="{DD9B38D3-65BB-4E36-8A6C-DE641EBE3F5A}"/>
              </a:ext>
            </a:extLst>
          </p:cNvPr>
          <p:cNvPicPr>
            <a:picLocks noChangeAspect="1"/>
          </p:cNvPicPr>
          <p:nvPr/>
        </p:nvPicPr>
        <p:blipFill>
          <a:blip r:embed="rId27">
            <a:extLst>
              <a:ext uri="{28A0092B-C50C-407E-A947-70E740481C1C}">
                <a14:useLocalDpi xmlns:a14="http://schemas.microsoft.com/office/drawing/2010/main" val="0"/>
              </a:ext>
            </a:extLst>
          </a:blip>
          <a:stretch>
            <a:fillRect/>
          </a:stretch>
        </p:blipFill>
        <p:spPr>
          <a:xfrm>
            <a:off x="3611216" y="955019"/>
            <a:ext cx="2835965" cy="1772478"/>
          </a:xfrm>
          <a:prstGeom prst="rect">
            <a:avLst/>
          </a:prstGeom>
          <a:ln w="228600" cap="sq" cmpd="thickThin">
            <a:solidFill>
              <a:srgbClr val="000000"/>
            </a:solidFill>
            <a:prstDash val="solid"/>
            <a:miter lim="800000"/>
          </a:ln>
          <a:effectLst>
            <a:innerShdw blurRad="76200">
              <a:srgbClr val="000000"/>
            </a:innerShdw>
          </a:effectLst>
        </p:spPr>
      </p:pic>
      <p:sp>
        <p:nvSpPr>
          <p:cNvPr id="6" name="Rectangle 5">
            <a:extLst>
              <a:ext uri="{FF2B5EF4-FFF2-40B4-BE49-F238E27FC236}">
                <a16:creationId xmlns:a16="http://schemas.microsoft.com/office/drawing/2014/main" id="{7F7F9251-7F0D-48DF-A2F6-51B07D0F144F}"/>
              </a:ext>
            </a:extLst>
          </p:cNvPr>
          <p:cNvSpPr/>
          <p:nvPr/>
        </p:nvSpPr>
        <p:spPr>
          <a:xfrm>
            <a:off x="7123044" y="7082543"/>
            <a:ext cx="2474949" cy="237626"/>
          </a:xfrm>
          <a:prstGeom prst="rect">
            <a:avLst/>
          </a:prstGeom>
          <a:solidFill>
            <a:srgbClr val="A5C8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CC861670-DC99-49A1-A00C-E54A9E9B1214}"/>
              </a:ext>
            </a:extLst>
          </p:cNvPr>
          <p:cNvPicPr>
            <a:picLocks noChangeAspect="1"/>
          </p:cNvPicPr>
          <p:nvPr/>
        </p:nvPicPr>
        <p:blipFill>
          <a:blip r:embed="rId28"/>
          <a:stretch>
            <a:fillRect/>
          </a:stretch>
        </p:blipFill>
        <p:spPr>
          <a:xfrm>
            <a:off x="460408" y="7176380"/>
            <a:ext cx="2382805" cy="143790"/>
          </a:xfrm>
          <a:prstGeom prst="rect">
            <a:avLst/>
          </a:prstGeom>
        </p:spPr>
      </p:pic>
      <p:sp>
        <p:nvSpPr>
          <p:cNvPr id="3" name="Rectangle 2">
            <a:extLst>
              <a:ext uri="{FF2B5EF4-FFF2-40B4-BE49-F238E27FC236}">
                <a16:creationId xmlns:a16="http://schemas.microsoft.com/office/drawing/2014/main" id="{4B7EB640-6B15-4766-B76F-44EA0802D050}"/>
              </a:ext>
            </a:extLst>
          </p:cNvPr>
          <p:cNvSpPr/>
          <p:nvPr/>
        </p:nvSpPr>
        <p:spPr>
          <a:xfrm>
            <a:off x="7123044" y="1009948"/>
            <a:ext cx="2474948" cy="419667"/>
          </a:xfrm>
          <a:prstGeom prst="rect">
            <a:avLst/>
          </a:prstGeom>
        </p:spPr>
        <p:txBody>
          <a:bodyPr wrap="square">
            <a:spAutoFit/>
          </a:bodyPr>
          <a:lstStyle/>
          <a:p>
            <a:pPr>
              <a:lnSpc>
                <a:spcPct val="50000"/>
              </a:lnSpc>
              <a:spcBef>
                <a:spcPts val="0"/>
              </a:spcBef>
              <a:spcAft>
                <a:spcPts val="600"/>
              </a:spcAft>
            </a:pPr>
            <a:r>
              <a:rPr lang="en-US" sz="1500" b="1" kern="1400" dirty="0" err="1">
                <a:solidFill>
                  <a:srgbClr val="61943E"/>
                </a:solidFill>
                <a:latin typeface="Calibri" panose="020F0502020204030204" pitchFamily="34" charset="0"/>
              </a:rPr>
              <a:t>Council</a:t>
            </a:r>
            <a:r>
              <a:rPr lang="en-US" sz="1500" b="1" kern="1400" dirty="0" err="1">
                <a:solidFill>
                  <a:srgbClr val="F3A60D"/>
                </a:solidFill>
                <a:latin typeface="Calibri" panose="020F0502020204030204" pitchFamily="34" charset="0"/>
              </a:rPr>
              <a:t>on</a:t>
            </a:r>
            <a:r>
              <a:rPr lang="en-US" sz="1500" b="1" kern="1400" dirty="0" err="1">
                <a:solidFill>
                  <a:srgbClr val="61943E"/>
                </a:solidFill>
                <a:latin typeface="Calibri" panose="020F0502020204030204" pitchFamily="34" charset="0"/>
              </a:rPr>
              <a:t>Grants</a:t>
            </a:r>
            <a:r>
              <a:rPr lang="en-US" sz="1500" b="1" kern="1400" dirty="0" err="1">
                <a:solidFill>
                  <a:srgbClr val="F3A60D"/>
                </a:solidFill>
                <a:latin typeface="Calibri" panose="020F0502020204030204" pitchFamily="34" charset="0"/>
              </a:rPr>
              <a:t>&amp;</a:t>
            </a:r>
            <a:r>
              <a:rPr lang="en-US" sz="1500" b="1" kern="1400" dirty="0" err="1">
                <a:solidFill>
                  <a:srgbClr val="61943E"/>
                </a:solidFill>
                <a:latin typeface="Calibri" panose="020F0502020204030204" pitchFamily="34" charset="0"/>
              </a:rPr>
              <a:t>Research</a:t>
            </a:r>
            <a:endParaRPr lang="en-US" sz="1500" kern="1400" dirty="0">
              <a:solidFill>
                <a:srgbClr val="000000"/>
              </a:solidFill>
              <a:latin typeface="Tahoma" panose="020B0604030504040204" pitchFamily="34" charset="0"/>
            </a:endParaRPr>
          </a:p>
          <a:p>
            <a:pPr>
              <a:lnSpc>
                <a:spcPct val="50000"/>
              </a:lnSpc>
              <a:spcBef>
                <a:spcPts val="0"/>
              </a:spcBef>
            </a:pPr>
            <a:r>
              <a:rPr lang="en-US" sz="1500" b="1" kern="1400" dirty="0">
                <a:solidFill>
                  <a:srgbClr val="7F7F7F"/>
                </a:solidFill>
                <a:latin typeface="Calibri" panose="020F0502020204030204" pitchFamily="34" charset="0"/>
              </a:rPr>
              <a:t>for Oklahoma Universities</a:t>
            </a:r>
            <a:r>
              <a:rPr lang="en-US" sz="1500" b="1" kern="1400" dirty="0">
                <a:solidFill>
                  <a:srgbClr val="000000"/>
                </a:solidFill>
                <a:latin typeface="Times New Roman" panose="02020603050405020304" pitchFamily="18" charset="0"/>
              </a:rPr>
              <a:t> </a:t>
            </a:r>
            <a:endParaRPr lang="en-US" sz="1500" b="1" kern="1400" dirty="0">
              <a:solidFill>
                <a:srgbClr val="FFFFFF"/>
              </a:solidFill>
              <a:latin typeface="Tahoma" panose="020B0604030504040204" pitchFamily="34" charset="0"/>
            </a:endParaRPr>
          </a:p>
        </p:txBody>
      </p:sp>
    </p:spTree>
    <p:extLst>
      <p:ext uri="{BB962C8B-B14F-4D97-AF65-F5344CB8AC3E}">
        <p14:creationId xmlns:p14="http://schemas.microsoft.com/office/powerpoint/2010/main" val="4009884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8A565CA-6A9C-4C15-A210-ADFDA45DE4FB}"/>
              </a:ext>
            </a:extLst>
          </p:cNvPr>
          <p:cNvSpPr/>
          <p:nvPr/>
        </p:nvSpPr>
        <p:spPr>
          <a:xfrm>
            <a:off x="3657074" y="411822"/>
            <a:ext cx="2834639" cy="26909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7393775-0059-4D5A-A1CD-AD1E07023732}"/>
              </a:ext>
            </a:extLst>
          </p:cNvPr>
          <p:cNvSpPr/>
          <p:nvPr/>
        </p:nvSpPr>
        <p:spPr>
          <a:xfrm>
            <a:off x="297951" y="515902"/>
            <a:ext cx="6211257" cy="1887171"/>
          </a:xfrm>
          <a:prstGeom prst="rect">
            <a:avLst/>
          </a:prstGeom>
          <a:solidFill>
            <a:schemeClr val="tx1"/>
          </a:solidFill>
          <a:ln w="381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3"/>
          <p:cNvSpPr>
            <a:spLocks noGrp="1"/>
          </p:cNvSpPr>
          <p:nvPr>
            <p:ph type="body" sz="quarter" idx="10"/>
          </p:nvPr>
        </p:nvSpPr>
        <p:spPr>
          <a:xfrm>
            <a:off x="407151" y="2731461"/>
            <a:ext cx="2834641" cy="363935"/>
          </a:xfrm>
        </p:spPr>
        <p:txBody>
          <a:bodyPr/>
          <a:lstStyle/>
          <a:p>
            <a:r>
              <a:rPr lang="en-US" dirty="0">
                <a:solidFill>
                  <a:srgbClr val="A5C88A"/>
                </a:solidFill>
              </a:rPr>
              <a:t>Mission</a:t>
            </a:r>
          </a:p>
        </p:txBody>
      </p:sp>
      <p:sp>
        <p:nvSpPr>
          <p:cNvPr id="15" name="Text Placeholder 14"/>
          <p:cNvSpPr>
            <a:spLocks noGrp="1"/>
          </p:cNvSpPr>
          <p:nvPr>
            <p:ph type="body" sz="quarter" idx="11"/>
          </p:nvPr>
        </p:nvSpPr>
        <p:spPr>
          <a:xfrm>
            <a:off x="407151" y="3187094"/>
            <a:ext cx="2834640" cy="847670"/>
          </a:xfrm>
        </p:spPr>
        <p:txBody>
          <a:bodyPr/>
          <a:lstStyle/>
          <a:p>
            <a:r>
              <a:rPr lang="en-US" sz="900" dirty="0">
                <a:solidFill>
                  <a:schemeClr val="tx1">
                    <a:lumMod val="85000"/>
                    <a:lumOff val="15000"/>
                  </a:schemeClr>
                </a:solidFill>
              </a:rPr>
              <a:t>The mission of the Council on Grants and Research (CGR) is to offer support and resources to facilitate grant proposal writing and program review across institutions of higher education in the state of Oklahoma.</a:t>
            </a:r>
          </a:p>
          <a:p>
            <a:r>
              <a:rPr lang="en-US" dirty="0"/>
              <a:t> </a:t>
            </a:r>
          </a:p>
        </p:txBody>
      </p:sp>
      <p:pic>
        <p:nvPicPr>
          <p:cNvPr id="2" name="Picture Placeholder 1"/>
          <p:cNvPicPr>
            <a:picLocks noGrp="1" noChangeAspect="1"/>
          </p:cNvPicPr>
          <p:nvPr>
            <p:ph type="pic" sz="quarter" idx="19"/>
          </p:nvPr>
        </p:nvPicPr>
        <p:blipFill>
          <a:blip r:embed="rId3" cstate="print">
            <a:extLst>
              <a:ext uri="{28A0092B-C50C-407E-A947-70E740481C1C}">
                <a14:useLocalDpi xmlns:a14="http://schemas.microsoft.com/office/drawing/2010/main" val="0"/>
              </a:ext>
            </a:extLst>
          </a:blip>
          <a:stretch>
            <a:fillRect/>
          </a:stretch>
        </p:blipFill>
        <p:spPr>
          <a:xfrm>
            <a:off x="457198" y="657503"/>
            <a:ext cx="2734547" cy="1603968"/>
          </a:xfrm>
        </p:spPr>
      </p:pic>
      <p:sp>
        <p:nvSpPr>
          <p:cNvPr id="17" name="Text Placeholder 16"/>
          <p:cNvSpPr>
            <a:spLocks noGrp="1"/>
          </p:cNvSpPr>
          <p:nvPr>
            <p:ph type="body" sz="quarter" idx="20"/>
          </p:nvPr>
        </p:nvSpPr>
        <p:spPr>
          <a:xfrm>
            <a:off x="407151" y="4066706"/>
            <a:ext cx="2834640" cy="223896"/>
          </a:xfrm>
        </p:spPr>
        <p:txBody>
          <a:bodyPr/>
          <a:lstStyle/>
          <a:p>
            <a:pPr lvl="0">
              <a:lnSpc>
                <a:spcPct val="100000"/>
              </a:lnSpc>
              <a:spcBef>
                <a:spcPts val="0"/>
              </a:spcBef>
            </a:pPr>
            <a:r>
              <a:rPr lang="en-US" sz="1500" b="0" dirty="0">
                <a:solidFill>
                  <a:srgbClr val="A5C88A"/>
                </a:solidFill>
              </a:rPr>
              <a:t>History</a:t>
            </a:r>
          </a:p>
        </p:txBody>
      </p:sp>
      <p:sp>
        <p:nvSpPr>
          <p:cNvPr id="18" name="Text Placeholder 17"/>
          <p:cNvSpPr>
            <a:spLocks noGrp="1"/>
          </p:cNvSpPr>
          <p:nvPr>
            <p:ph type="body" sz="quarter" idx="21"/>
          </p:nvPr>
        </p:nvSpPr>
        <p:spPr>
          <a:xfrm>
            <a:off x="407151" y="4381553"/>
            <a:ext cx="2834640" cy="2538831"/>
          </a:xfrm>
        </p:spPr>
        <p:txBody>
          <a:bodyPr/>
          <a:lstStyle/>
          <a:p>
            <a:pPr algn="just"/>
            <a:r>
              <a:rPr lang="en-US" sz="900" dirty="0">
                <a:solidFill>
                  <a:schemeClr val="tx1">
                    <a:lumMod val="85000"/>
                    <a:lumOff val="15000"/>
                  </a:schemeClr>
                </a:solidFill>
              </a:rPr>
              <a:t>The Council on Grants and Research (CGR) is a group of sponsored program officers and grant writers from Oklahoma’s regional universities. The council was formed as an outcome of the Oklahoma universities and colleges grant administrators’ meeting hosted by the Oklahoma State Regents for Higher Education in July 2004. The organization focuses on the importance of using external funding as a means to drive intellectual capital on campuses and as a means to support high-quality learning experiences for students. It encourages the successful pursuit of funding opportunities through collaboration and provides a network of support to advance grantsmanship and research activities among Oklahoma’s institutions of higher education.</a:t>
            </a:r>
          </a:p>
        </p:txBody>
      </p:sp>
      <p:sp>
        <p:nvSpPr>
          <p:cNvPr id="19" name="Text Placeholder 18"/>
          <p:cNvSpPr>
            <a:spLocks noGrp="1"/>
          </p:cNvSpPr>
          <p:nvPr>
            <p:ph type="body" sz="quarter" idx="23"/>
          </p:nvPr>
        </p:nvSpPr>
        <p:spPr>
          <a:xfrm>
            <a:off x="3657073" y="3131080"/>
            <a:ext cx="2834640" cy="2228529"/>
          </a:xfrm>
        </p:spPr>
        <p:txBody>
          <a:bodyPr/>
          <a:lstStyle/>
          <a:p>
            <a:r>
              <a:rPr lang="en-US" sz="900" dirty="0">
                <a:solidFill>
                  <a:schemeClr val="tx1">
                    <a:lumMod val="85000"/>
                    <a:lumOff val="15000"/>
                  </a:schemeClr>
                </a:solidFill>
              </a:rPr>
              <a:t>In the service of grantsmanship and research across the State of Oklahoma, the CGR vision includes:</a:t>
            </a:r>
          </a:p>
          <a:p>
            <a:pPr>
              <a:spcBef>
                <a:spcPts val="0"/>
              </a:spcBef>
            </a:pPr>
            <a:r>
              <a:rPr lang="en-US" sz="900" dirty="0">
                <a:solidFill>
                  <a:schemeClr val="tx1">
                    <a:lumMod val="85000"/>
                    <a:lumOff val="15000"/>
                  </a:schemeClr>
                </a:solidFill>
              </a:rPr>
              <a:t>* creating a forum for the exchange of ideas and relevant policies among sponsored program officers</a:t>
            </a:r>
          </a:p>
          <a:p>
            <a:pPr>
              <a:spcBef>
                <a:spcPts val="0"/>
              </a:spcBef>
            </a:pPr>
            <a:r>
              <a:rPr lang="en-US" sz="900" dirty="0">
                <a:solidFill>
                  <a:schemeClr val="tx1">
                    <a:lumMod val="85000"/>
                    <a:lumOff val="15000"/>
                  </a:schemeClr>
                </a:solidFill>
              </a:rPr>
              <a:t>* promoting continuous improvement and a commitment to grantsmanship</a:t>
            </a:r>
          </a:p>
          <a:p>
            <a:pPr>
              <a:spcBef>
                <a:spcPts val="0"/>
              </a:spcBef>
            </a:pPr>
            <a:r>
              <a:rPr lang="en-US" sz="900" dirty="0">
                <a:solidFill>
                  <a:schemeClr val="tx1">
                    <a:lumMod val="85000"/>
                    <a:lumOff val="15000"/>
                  </a:schemeClr>
                </a:solidFill>
              </a:rPr>
              <a:t>* providing opportunities and resources to facilitate grantsmanship in support research endeavors</a:t>
            </a:r>
          </a:p>
          <a:p>
            <a:pPr>
              <a:spcBef>
                <a:spcPts val="0"/>
              </a:spcBef>
            </a:pPr>
            <a:r>
              <a:rPr lang="en-US" sz="900" dirty="0">
                <a:solidFill>
                  <a:schemeClr val="tx1">
                    <a:lumMod val="85000"/>
                    <a:lumOff val="15000"/>
                  </a:schemeClr>
                </a:solidFill>
              </a:rPr>
              <a:t>* serving as an advocate of grantsmanship by providing relevant resources </a:t>
            </a:r>
          </a:p>
          <a:p>
            <a:r>
              <a:rPr lang="en-US" dirty="0"/>
              <a:t> </a:t>
            </a:r>
          </a:p>
        </p:txBody>
      </p:sp>
      <p:sp>
        <p:nvSpPr>
          <p:cNvPr id="20" name="Text Placeholder 19"/>
          <p:cNvSpPr>
            <a:spLocks noGrp="1"/>
          </p:cNvSpPr>
          <p:nvPr>
            <p:ph type="body" sz="quarter" idx="24"/>
          </p:nvPr>
        </p:nvSpPr>
        <p:spPr>
          <a:xfrm>
            <a:off x="3676919" y="5691326"/>
            <a:ext cx="2834640" cy="1356746"/>
          </a:xfrm>
        </p:spPr>
        <p:txBody>
          <a:bodyPr/>
          <a:lstStyle/>
          <a:p>
            <a:r>
              <a:rPr lang="en-US" sz="900" dirty="0">
                <a:solidFill>
                  <a:schemeClr val="tx1">
                    <a:lumMod val="85000"/>
                    <a:lumOff val="15000"/>
                  </a:schemeClr>
                </a:solidFill>
              </a:rPr>
              <a:t>1. Enhance Visibility of Grantsmanship Opportunities and Resources</a:t>
            </a:r>
          </a:p>
          <a:p>
            <a:r>
              <a:rPr lang="en-US" sz="900" dirty="0">
                <a:solidFill>
                  <a:schemeClr val="tx1">
                    <a:lumMod val="85000"/>
                    <a:lumOff val="15000"/>
                  </a:schemeClr>
                </a:solidFill>
              </a:rPr>
              <a:t>2. Expand Grantsmanship Opportunities and Resources</a:t>
            </a:r>
          </a:p>
          <a:p>
            <a:r>
              <a:rPr lang="en-US" sz="900" dirty="0">
                <a:solidFill>
                  <a:schemeClr val="tx1">
                    <a:lumMod val="85000"/>
                    <a:lumOff val="15000"/>
                  </a:schemeClr>
                </a:solidFill>
              </a:rPr>
              <a:t>3. Sustain Involvement in the council on Grantsmanship and Research </a:t>
            </a:r>
          </a:p>
          <a:p>
            <a:r>
              <a:rPr lang="en-US" dirty="0"/>
              <a:t> </a:t>
            </a:r>
          </a:p>
        </p:txBody>
      </p:sp>
      <p:sp>
        <p:nvSpPr>
          <p:cNvPr id="21" name="Text Placeholder 20"/>
          <p:cNvSpPr>
            <a:spLocks noGrp="1"/>
          </p:cNvSpPr>
          <p:nvPr>
            <p:ph type="body" sz="quarter" idx="25"/>
          </p:nvPr>
        </p:nvSpPr>
        <p:spPr>
          <a:xfrm>
            <a:off x="3674567" y="5348017"/>
            <a:ext cx="2834641" cy="269957"/>
          </a:xfrm>
        </p:spPr>
        <p:txBody>
          <a:bodyPr/>
          <a:lstStyle/>
          <a:p>
            <a:r>
              <a:rPr lang="en-US" dirty="0">
                <a:solidFill>
                  <a:srgbClr val="A5C88A"/>
                </a:solidFill>
              </a:rPr>
              <a:t>Goals</a:t>
            </a:r>
          </a:p>
        </p:txBody>
      </p:sp>
      <p:sp>
        <p:nvSpPr>
          <p:cNvPr id="22" name="Text Placeholder 21"/>
          <p:cNvSpPr>
            <a:spLocks noGrp="1"/>
          </p:cNvSpPr>
          <p:nvPr>
            <p:ph type="body" sz="quarter" idx="26"/>
          </p:nvPr>
        </p:nvSpPr>
        <p:spPr>
          <a:xfrm>
            <a:off x="7105125" y="520139"/>
            <a:ext cx="2572851" cy="226418"/>
          </a:xfrm>
        </p:spPr>
        <p:txBody>
          <a:bodyPr/>
          <a:lstStyle/>
          <a:p>
            <a:pPr lvl="0">
              <a:lnSpc>
                <a:spcPct val="100000"/>
              </a:lnSpc>
              <a:spcBef>
                <a:spcPts val="0"/>
              </a:spcBef>
            </a:pPr>
            <a:r>
              <a:rPr lang="en-US" sz="1500" b="0" dirty="0">
                <a:solidFill>
                  <a:srgbClr val="A5C88A"/>
                </a:solidFill>
              </a:rPr>
              <a:t>Membership</a:t>
            </a:r>
          </a:p>
        </p:txBody>
      </p:sp>
      <p:sp>
        <p:nvSpPr>
          <p:cNvPr id="23" name="Text Placeholder 22"/>
          <p:cNvSpPr>
            <a:spLocks noGrp="1"/>
          </p:cNvSpPr>
          <p:nvPr>
            <p:ph type="body" sz="quarter" idx="27"/>
          </p:nvPr>
        </p:nvSpPr>
        <p:spPr>
          <a:xfrm>
            <a:off x="7105128" y="890535"/>
            <a:ext cx="2572851" cy="2296018"/>
          </a:xfrm>
        </p:spPr>
        <p:txBody>
          <a:bodyPr/>
          <a:lstStyle/>
          <a:p>
            <a:pPr algn="just"/>
            <a:r>
              <a:rPr lang="en-US" sz="900" dirty="0">
                <a:solidFill>
                  <a:schemeClr val="tx1">
                    <a:lumMod val="85000"/>
                    <a:lumOff val="15000"/>
                  </a:schemeClr>
                </a:solidFill>
              </a:rPr>
              <a:t>Membership is distinguished into full and affiliate membership. Full membership is open to all sponsored program officers at the regional universities in the state of Oklahoma. Full membership members have voting rights and the right to hold office. Affiliate membership is open to sponsored program officers at Oklahoma public/independent universities and community colleges as well as to emeritus members of the Council on Grantsmanship and Research and the Coordinator for Grantsmanship at the State Regents. Though affiliate members do not have voting rights and cannot hold office, they will benefit from the sharing of grant-related information in terms of policies and resources.</a:t>
            </a:r>
          </a:p>
          <a:p>
            <a:pPr algn="just"/>
            <a:r>
              <a:rPr lang="en-US" sz="900" dirty="0"/>
              <a:t> </a:t>
            </a:r>
          </a:p>
          <a:p>
            <a:pPr algn="just"/>
            <a:endParaRPr lang="en-US" dirty="0"/>
          </a:p>
        </p:txBody>
      </p:sp>
      <p:sp>
        <p:nvSpPr>
          <p:cNvPr id="24" name="Text Placeholder 23"/>
          <p:cNvSpPr>
            <a:spLocks noGrp="1"/>
          </p:cNvSpPr>
          <p:nvPr>
            <p:ph type="body" sz="quarter" idx="28"/>
          </p:nvPr>
        </p:nvSpPr>
        <p:spPr>
          <a:xfrm>
            <a:off x="7105126" y="3889864"/>
            <a:ext cx="2572851" cy="226255"/>
          </a:xfrm>
        </p:spPr>
        <p:txBody>
          <a:bodyPr/>
          <a:lstStyle/>
          <a:p>
            <a:pPr lvl="0">
              <a:lnSpc>
                <a:spcPct val="100000"/>
              </a:lnSpc>
              <a:spcBef>
                <a:spcPts val="0"/>
              </a:spcBef>
            </a:pPr>
            <a:r>
              <a:rPr lang="en-US" sz="1500" b="0" dirty="0">
                <a:solidFill>
                  <a:srgbClr val="A5C88A"/>
                </a:solidFill>
              </a:rPr>
              <a:t>Meetings</a:t>
            </a:r>
          </a:p>
        </p:txBody>
      </p:sp>
      <p:sp>
        <p:nvSpPr>
          <p:cNvPr id="26" name="Text Placeholder 25"/>
          <p:cNvSpPr>
            <a:spLocks noGrp="1"/>
          </p:cNvSpPr>
          <p:nvPr>
            <p:ph type="body" sz="quarter" idx="30"/>
          </p:nvPr>
        </p:nvSpPr>
        <p:spPr>
          <a:xfrm>
            <a:off x="7105126" y="5469316"/>
            <a:ext cx="2572852" cy="363306"/>
          </a:xfrm>
        </p:spPr>
        <p:txBody>
          <a:bodyPr/>
          <a:lstStyle/>
          <a:p>
            <a:r>
              <a:rPr lang="en-US" dirty="0">
                <a:solidFill>
                  <a:srgbClr val="A5C88A"/>
                </a:solidFill>
              </a:rPr>
              <a:t>Contact Us</a:t>
            </a:r>
          </a:p>
        </p:txBody>
      </p:sp>
      <p:sp>
        <p:nvSpPr>
          <p:cNvPr id="27" name="Text Placeholder 26"/>
          <p:cNvSpPr>
            <a:spLocks noGrp="1"/>
          </p:cNvSpPr>
          <p:nvPr>
            <p:ph type="body" sz="quarter" idx="31"/>
          </p:nvPr>
        </p:nvSpPr>
        <p:spPr>
          <a:xfrm>
            <a:off x="7105127" y="4228067"/>
            <a:ext cx="2572851" cy="836792"/>
          </a:xfrm>
        </p:spPr>
        <p:txBody>
          <a:bodyPr/>
          <a:lstStyle/>
          <a:p>
            <a:pPr marL="0" lvl="0" indent="0" algn="just">
              <a:buNone/>
            </a:pPr>
            <a:r>
              <a:rPr lang="en-US" sz="900" dirty="0">
                <a:solidFill>
                  <a:schemeClr val="tx1">
                    <a:lumMod val="85000"/>
                    <a:lumOff val="15000"/>
                  </a:schemeClr>
                </a:solidFill>
              </a:rPr>
              <a:t>CGR meets on a regular basis throughout the academic year to discuss grant proposal writing and share resources to facilitate this activity at institutions of higher education across the state. </a:t>
            </a:r>
          </a:p>
        </p:txBody>
      </p:sp>
      <p:sp>
        <p:nvSpPr>
          <p:cNvPr id="33" name="Text Placeholder 32"/>
          <p:cNvSpPr>
            <a:spLocks noGrp="1"/>
          </p:cNvSpPr>
          <p:nvPr>
            <p:ph type="body" sz="quarter" idx="32"/>
          </p:nvPr>
        </p:nvSpPr>
        <p:spPr>
          <a:xfrm>
            <a:off x="7105127" y="5927146"/>
            <a:ext cx="2572851" cy="256192"/>
          </a:xfrm>
        </p:spPr>
        <p:txBody>
          <a:bodyPr/>
          <a:lstStyle/>
          <a:p>
            <a:pPr>
              <a:lnSpc>
                <a:spcPct val="50000"/>
              </a:lnSpc>
            </a:pPr>
            <a:r>
              <a:rPr lang="en-US" sz="1100" b="1" kern="1400" dirty="0">
                <a:solidFill>
                  <a:srgbClr val="E19909"/>
                </a:solidFill>
                <a:latin typeface="Calibri" panose="020F0502020204030204" pitchFamily="34" charset="0"/>
              </a:rPr>
              <a:t>www.okhighered.org/grant-opps/cgr/</a:t>
            </a:r>
            <a:endParaRPr lang="en-US" sz="1100" b="1" kern="1400" dirty="0">
              <a:solidFill>
                <a:srgbClr val="E19909"/>
              </a:solidFill>
              <a:latin typeface="Tahoma" panose="020B0604030504040204" pitchFamily="34" charset="0"/>
            </a:endParaRPr>
          </a:p>
          <a:p>
            <a:pPr>
              <a:lnSpc>
                <a:spcPct val="110000"/>
              </a:lnSpc>
              <a:spcAft>
                <a:spcPts val="600"/>
              </a:spcAft>
            </a:pPr>
            <a:r>
              <a:rPr lang="en-US" sz="1100" kern="1400" dirty="0">
                <a:solidFill>
                  <a:srgbClr val="000000"/>
                </a:solidFill>
                <a:latin typeface="Tahoma" panose="020B0604030504040204" pitchFamily="34" charset="0"/>
              </a:rPr>
              <a:t> </a:t>
            </a:r>
          </a:p>
          <a:p>
            <a:endParaRPr lang="en-US" dirty="0"/>
          </a:p>
        </p:txBody>
      </p:sp>
      <p:sp>
        <p:nvSpPr>
          <p:cNvPr id="38" name="Text Placeholder 37"/>
          <p:cNvSpPr>
            <a:spLocks noGrp="1"/>
          </p:cNvSpPr>
          <p:nvPr>
            <p:ph type="body" sz="quarter" idx="37"/>
          </p:nvPr>
        </p:nvSpPr>
        <p:spPr>
          <a:xfrm>
            <a:off x="7105124" y="6418055"/>
            <a:ext cx="2572851" cy="363306"/>
          </a:xfrm>
        </p:spPr>
        <p:txBody>
          <a:bodyPr/>
          <a:lstStyle/>
          <a:p>
            <a:pPr>
              <a:lnSpc>
                <a:spcPct val="50000"/>
              </a:lnSpc>
              <a:spcBef>
                <a:spcPts val="0"/>
              </a:spcBef>
              <a:spcAft>
                <a:spcPts val="600"/>
              </a:spcAft>
            </a:pPr>
            <a:r>
              <a:rPr lang="en-US" sz="1350" b="1" kern="1400" dirty="0" err="1">
                <a:solidFill>
                  <a:srgbClr val="61943E"/>
                </a:solidFill>
                <a:latin typeface="Calibri" panose="020F0502020204030204" pitchFamily="34" charset="0"/>
              </a:rPr>
              <a:t>Council</a:t>
            </a:r>
            <a:r>
              <a:rPr lang="en-US" sz="1350" b="1" kern="1400" dirty="0" err="1">
                <a:solidFill>
                  <a:srgbClr val="F3A60D"/>
                </a:solidFill>
                <a:latin typeface="Calibri" panose="020F0502020204030204" pitchFamily="34" charset="0"/>
              </a:rPr>
              <a:t>on</a:t>
            </a:r>
            <a:r>
              <a:rPr lang="en-US" sz="1350" b="1" kern="1400" dirty="0" err="1">
                <a:solidFill>
                  <a:srgbClr val="61943E"/>
                </a:solidFill>
                <a:latin typeface="Calibri" panose="020F0502020204030204" pitchFamily="34" charset="0"/>
              </a:rPr>
              <a:t>Grants</a:t>
            </a:r>
            <a:r>
              <a:rPr lang="en-US" sz="1350" b="1" kern="1400" dirty="0" err="1">
                <a:solidFill>
                  <a:srgbClr val="F3A60D"/>
                </a:solidFill>
                <a:latin typeface="Calibri" panose="020F0502020204030204" pitchFamily="34" charset="0"/>
              </a:rPr>
              <a:t>&amp;</a:t>
            </a:r>
            <a:r>
              <a:rPr lang="en-US" sz="1350" b="1" kern="1400" dirty="0" err="1">
                <a:solidFill>
                  <a:srgbClr val="61943E"/>
                </a:solidFill>
                <a:latin typeface="Calibri" panose="020F0502020204030204" pitchFamily="34" charset="0"/>
              </a:rPr>
              <a:t>Research</a:t>
            </a:r>
            <a:endParaRPr lang="en-US" sz="1350" kern="1400" dirty="0">
              <a:solidFill>
                <a:srgbClr val="000000"/>
              </a:solidFill>
              <a:latin typeface="Tahoma" panose="020B0604030504040204" pitchFamily="34" charset="0"/>
            </a:endParaRPr>
          </a:p>
          <a:p>
            <a:pPr>
              <a:lnSpc>
                <a:spcPct val="50000"/>
              </a:lnSpc>
              <a:spcBef>
                <a:spcPts val="0"/>
              </a:spcBef>
            </a:pPr>
            <a:r>
              <a:rPr lang="en-US" sz="1000" b="1" kern="1400" dirty="0">
                <a:solidFill>
                  <a:srgbClr val="7F7F7F"/>
                </a:solidFill>
                <a:latin typeface="Calibri" panose="020F0502020204030204" pitchFamily="34" charset="0"/>
              </a:rPr>
              <a:t>for Oklahoma Universities</a:t>
            </a:r>
            <a:r>
              <a:rPr lang="en-US" sz="1000" b="1" kern="1400" dirty="0">
                <a:solidFill>
                  <a:srgbClr val="000000"/>
                </a:solidFill>
                <a:latin typeface="Times New Roman" panose="02020603050405020304" pitchFamily="18" charset="0"/>
              </a:rPr>
              <a:t> </a:t>
            </a:r>
            <a:endParaRPr lang="en-US" sz="1000" b="1" kern="1400" dirty="0">
              <a:solidFill>
                <a:srgbClr val="FFFFFF"/>
              </a:solidFill>
              <a:latin typeface="Tahoma" panose="020B0604030504040204" pitchFamily="34" charset="0"/>
            </a:endParaRPr>
          </a:p>
          <a:p>
            <a:pPr>
              <a:lnSpc>
                <a:spcPct val="110000"/>
              </a:lnSpc>
              <a:spcBef>
                <a:spcPts val="0"/>
              </a:spcBef>
              <a:spcAft>
                <a:spcPts val="600"/>
              </a:spcAft>
            </a:pPr>
            <a:r>
              <a:rPr lang="en-US" kern="1400" dirty="0">
                <a:solidFill>
                  <a:srgbClr val="000000"/>
                </a:solidFill>
                <a:latin typeface="Tahoma" panose="020B0604030504040204" pitchFamily="34" charset="0"/>
              </a:rPr>
              <a:t> </a:t>
            </a:r>
          </a:p>
          <a:p>
            <a:endParaRPr lang="en-US" dirty="0"/>
          </a:p>
        </p:txBody>
      </p:sp>
      <p:pic>
        <p:nvPicPr>
          <p:cNvPr id="6" name="Picture 5">
            <a:extLst>
              <a:ext uri="{FF2B5EF4-FFF2-40B4-BE49-F238E27FC236}">
                <a16:creationId xmlns:a16="http://schemas.microsoft.com/office/drawing/2014/main" id="{89968A50-A337-4A01-A1AB-672C268C67C8}"/>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0651" t="5676" r="37169" b="13437"/>
          <a:stretch/>
        </p:blipFill>
        <p:spPr>
          <a:xfrm>
            <a:off x="4161520" y="512871"/>
            <a:ext cx="1559294" cy="1887171"/>
          </a:xfrm>
          <a:prstGeom prst="rect">
            <a:avLst/>
          </a:prstGeom>
        </p:spPr>
      </p:pic>
      <p:sp>
        <p:nvSpPr>
          <p:cNvPr id="7" name="TextBox 6">
            <a:extLst>
              <a:ext uri="{FF2B5EF4-FFF2-40B4-BE49-F238E27FC236}">
                <a16:creationId xmlns:a16="http://schemas.microsoft.com/office/drawing/2014/main" id="{7A6234B2-E018-4AEB-AE07-0D527AD36753}"/>
              </a:ext>
            </a:extLst>
          </p:cNvPr>
          <p:cNvSpPr txBox="1"/>
          <p:nvPr/>
        </p:nvSpPr>
        <p:spPr>
          <a:xfrm>
            <a:off x="3523846" y="2852983"/>
            <a:ext cx="2834641" cy="323165"/>
          </a:xfrm>
          <a:prstGeom prst="rect">
            <a:avLst/>
          </a:prstGeom>
          <a:noFill/>
        </p:spPr>
        <p:txBody>
          <a:bodyPr wrap="square" rtlCol="0">
            <a:spAutoFit/>
          </a:bodyPr>
          <a:lstStyle/>
          <a:p>
            <a:pPr lvl="0" defTabSz="1005840"/>
            <a:r>
              <a:rPr lang="en-US" sz="1500" dirty="0">
                <a:solidFill>
                  <a:srgbClr val="A5C88A"/>
                </a:solidFill>
              </a:rPr>
              <a:t>Vision</a:t>
            </a:r>
          </a:p>
        </p:txBody>
      </p:sp>
      <p:pic>
        <p:nvPicPr>
          <p:cNvPr id="3" name="Picture 2">
            <a:extLst>
              <a:ext uri="{FF2B5EF4-FFF2-40B4-BE49-F238E27FC236}">
                <a16:creationId xmlns:a16="http://schemas.microsoft.com/office/drawing/2014/main" id="{71470F32-28FE-4B63-B32D-6FD6F3D4ACEC}"/>
              </a:ext>
            </a:extLst>
          </p:cNvPr>
          <p:cNvPicPr>
            <a:picLocks noChangeAspect="1"/>
          </p:cNvPicPr>
          <p:nvPr/>
        </p:nvPicPr>
        <p:blipFill>
          <a:blip r:embed="rId5"/>
          <a:stretch>
            <a:fillRect/>
          </a:stretch>
        </p:blipFill>
        <p:spPr>
          <a:xfrm>
            <a:off x="457198" y="7185818"/>
            <a:ext cx="9147177" cy="138222"/>
          </a:xfrm>
          <a:prstGeom prst="rect">
            <a:avLst/>
          </a:prstGeom>
        </p:spPr>
      </p:pic>
    </p:spTree>
    <p:extLst>
      <p:ext uri="{BB962C8B-B14F-4D97-AF65-F5344CB8AC3E}">
        <p14:creationId xmlns:p14="http://schemas.microsoft.com/office/powerpoint/2010/main" val="3218315254"/>
      </p:ext>
    </p:extLst>
  </p:cSld>
  <p:clrMapOvr>
    <a:masterClrMapping/>
  </p:clrMapOvr>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Verdana">
      <a:majorFont>
        <a:latin typeface="Verdana"/>
        <a:ea typeface=""/>
        <a:cs typeface=""/>
      </a:majorFont>
      <a:minorFont>
        <a:latin typeface="Verdana"/>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Brochure">
      <a:dk1>
        <a:sysClr val="windowText" lastClr="000000"/>
      </a:dk1>
      <a:lt1>
        <a:sysClr val="window" lastClr="FFFFFF"/>
      </a:lt1>
      <a:dk2>
        <a:srgbClr val="323232"/>
      </a:dk2>
      <a:lt2>
        <a:srgbClr val="E6E6E6"/>
      </a:lt2>
      <a:accent1>
        <a:srgbClr val="74CBC8"/>
      </a:accent1>
      <a:accent2>
        <a:srgbClr val="EDC765"/>
      </a:accent2>
      <a:accent3>
        <a:srgbClr val="8AC867"/>
      </a:accent3>
      <a:accent4>
        <a:srgbClr val="F0924C"/>
      </a:accent4>
      <a:accent5>
        <a:srgbClr val="907CB3"/>
      </a:accent5>
      <a:accent6>
        <a:srgbClr val="E87C8D"/>
      </a:accent6>
      <a:hlink>
        <a:srgbClr val="74CBC8"/>
      </a:hlink>
      <a:folHlink>
        <a:srgbClr val="907CB3"/>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rochure">
      <a:dk1>
        <a:sysClr val="windowText" lastClr="000000"/>
      </a:dk1>
      <a:lt1>
        <a:sysClr val="window" lastClr="FFFFFF"/>
      </a:lt1>
      <a:dk2>
        <a:srgbClr val="323232"/>
      </a:dk2>
      <a:lt2>
        <a:srgbClr val="E6E6E6"/>
      </a:lt2>
      <a:accent1>
        <a:srgbClr val="74CBC8"/>
      </a:accent1>
      <a:accent2>
        <a:srgbClr val="EDC765"/>
      </a:accent2>
      <a:accent3>
        <a:srgbClr val="8AC867"/>
      </a:accent3>
      <a:accent4>
        <a:srgbClr val="F0924C"/>
      </a:accent4>
      <a:accent5>
        <a:srgbClr val="907CB3"/>
      </a:accent5>
      <a:accent6>
        <a:srgbClr val="E87C8D"/>
      </a:accent6>
      <a:hlink>
        <a:srgbClr val="74CBC8"/>
      </a:hlink>
      <a:folHlink>
        <a:srgbClr val="907CB3"/>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Brochure_Blueglass_Trifold_webapp</Template>
  <TotalTime>263</TotalTime>
  <Words>532</Words>
  <Application>Microsoft Office PowerPoint</Application>
  <PresentationFormat>Custom</PresentationFormat>
  <Paragraphs>38</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Verdana</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Tiffany Biggers</dc:creator>
  <cp:lastModifiedBy>Fisher, Christine</cp:lastModifiedBy>
  <cp:revision>24</cp:revision>
  <cp:lastPrinted>2019-09-27T17:38:03Z</cp:lastPrinted>
  <dcterms:created xsi:type="dcterms:W3CDTF">2013-12-03T00:42:14Z</dcterms:created>
  <dcterms:modified xsi:type="dcterms:W3CDTF">2022-06-24T22:21:29Z</dcterms:modified>
</cp:coreProperties>
</file>